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F0FDF3-A7C1-4643-AD16-2E946D8F0AA6}" v="86" dt="2025-01-26T19:17:29.7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nuel Bonami" userId="6a59d6d7-5fae-4771-8280-ca76bbf1e953" providerId="ADAL" clId="{D6F0FDF3-A7C1-4643-AD16-2E946D8F0AA6}"/>
    <pc:docChg chg="custSel addSld modSld">
      <pc:chgData name="Emmanuel Bonami" userId="6a59d6d7-5fae-4771-8280-ca76bbf1e953" providerId="ADAL" clId="{D6F0FDF3-A7C1-4643-AD16-2E946D8F0AA6}" dt="2025-01-26T19:17:29.790" v="265" actId="20577"/>
      <pc:docMkLst>
        <pc:docMk/>
      </pc:docMkLst>
      <pc:sldChg chg="modSp modAnim">
        <pc:chgData name="Emmanuel Bonami" userId="6a59d6d7-5fae-4771-8280-ca76bbf1e953" providerId="ADAL" clId="{D6F0FDF3-A7C1-4643-AD16-2E946D8F0AA6}" dt="2025-01-26T19:16:55.646" v="194" actId="6549"/>
        <pc:sldMkLst>
          <pc:docMk/>
          <pc:sldMk cId="2943675166" sldId="257"/>
        </pc:sldMkLst>
        <pc:spChg chg="mod">
          <ac:chgData name="Emmanuel Bonami" userId="6a59d6d7-5fae-4771-8280-ca76bbf1e953" providerId="ADAL" clId="{D6F0FDF3-A7C1-4643-AD16-2E946D8F0AA6}" dt="2025-01-26T19:16:55.646" v="194" actId="6549"/>
          <ac:spMkLst>
            <pc:docMk/>
            <pc:sldMk cId="2943675166" sldId="257"/>
            <ac:spMk id="3" creationId="{53868492-D91D-BD7F-E0AA-0B30B5CBC1A7}"/>
          </ac:spMkLst>
        </pc:spChg>
      </pc:sldChg>
      <pc:sldChg chg="modAnim">
        <pc:chgData name="Emmanuel Bonami" userId="6a59d6d7-5fae-4771-8280-ca76bbf1e953" providerId="ADAL" clId="{D6F0FDF3-A7C1-4643-AD16-2E946D8F0AA6}" dt="2025-01-20T19:33:38.561" v="189"/>
        <pc:sldMkLst>
          <pc:docMk/>
          <pc:sldMk cId="3863353021" sldId="258"/>
        </pc:sldMkLst>
      </pc:sldChg>
      <pc:sldChg chg="modSp modAnim">
        <pc:chgData name="Emmanuel Bonami" userId="6a59d6d7-5fae-4771-8280-ca76bbf1e953" providerId="ADAL" clId="{D6F0FDF3-A7C1-4643-AD16-2E946D8F0AA6}" dt="2025-01-26T19:17:29.790" v="265" actId="20577"/>
        <pc:sldMkLst>
          <pc:docMk/>
          <pc:sldMk cId="3571027930" sldId="259"/>
        </pc:sldMkLst>
        <pc:spChg chg="mod">
          <ac:chgData name="Emmanuel Bonami" userId="6a59d6d7-5fae-4771-8280-ca76bbf1e953" providerId="ADAL" clId="{D6F0FDF3-A7C1-4643-AD16-2E946D8F0AA6}" dt="2025-01-26T19:17:29.790" v="265" actId="20577"/>
          <ac:spMkLst>
            <pc:docMk/>
            <pc:sldMk cId="3571027930" sldId="259"/>
            <ac:spMk id="3" creationId="{15D23444-462E-ECD9-F00A-701BA056C187}"/>
          </ac:spMkLst>
        </pc:spChg>
      </pc:sldChg>
      <pc:sldChg chg="addSp delSp modSp new mod">
        <pc:chgData name="Emmanuel Bonami" userId="6a59d6d7-5fae-4771-8280-ca76bbf1e953" providerId="ADAL" clId="{D6F0FDF3-A7C1-4643-AD16-2E946D8F0AA6}" dt="2025-01-20T19:34:04.980" v="193" actId="207"/>
        <pc:sldMkLst>
          <pc:docMk/>
          <pc:sldMk cId="2779102056" sldId="260"/>
        </pc:sldMkLst>
        <pc:spChg chg="add mod">
          <ac:chgData name="Emmanuel Bonami" userId="6a59d6d7-5fae-4771-8280-ca76bbf1e953" providerId="ADAL" clId="{D6F0FDF3-A7C1-4643-AD16-2E946D8F0AA6}" dt="2025-01-20T19:34:04.980" v="193" actId="207"/>
          <ac:spMkLst>
            <pc:docMk/>
            <pc:sldMk cId="2779102056" sldId="260"/>
            <ac:spMk id="4" creationId="{0ECF6320-3BA4-035E-5FEA-7AA60D40FC2C}"/>
          </ac:spMkLst>
        </pc:spChg>
        <pc:spChg chg="add mod">
          <ac:chgData name="Emmanuel Bonami" userId="6a59d6d7-5fae-4771-8280-ca76bbf1e953" providerId="ADAL" clId="{D6F0FDF3-A7C1-4643-AD16-2E946D8F0AA6}" dt="2025-01-20T19:28:08.985" v="6" actId="1076"/>
          <ac:spMkLst>
            <pc:docMk/>
            <pc:sldMk cId="2779102056" sldId="260"/>
            <ac:spMk id="5" creationId="{FF739E62-166E-E41B-F81A-37F27C1E0278}"/>
          </ac:spMkLst>
        </pc:spChg>
        <pc:picChg chg="add mod">
          <ac:chgData name="Emmanuel Bonami" userId="6a59d6d7-5fae-4771-8280-ca76bbf1e953" providerId="ADAL" clId="{D6F0FDF3-A7C1-4643-AD16-2E946D8F0AA6}" dt="2025-01-20T19:28:08.985" v="6" actId="1076"/>
          <ac:picMkLst>
            <pc:docMk/>
            <pc:sldMk cId="2779102056" sldId="260"/>
            <ac:picMk id="1025" creationId="{6CA13855-C3A0-419F-F996-FC19FACB2CDD}"/>
          </ac:picMkLst>
        </pc:picChg>
      </pc:sldChg>
      <pc:sldChg chg="addSp delSp modSp new mod">
        <pc:chgData name="Emmanuel Bonami" userId="6a59d6d7-5fae-4771-8280-ca76bbf1e953" providerId="ADAL" clId="{D6F0FDF3-A7C1-4643-AD16-2E946D8F0AA6}" dt="2025-01-20T19:30:22.152" v="22" actId="207"/>
        <pc:sldMkLst>
          <pc:docMk/>
          <pc:sldMk cId="590952861" sldId="261"/>
        </pc:sldMkLst>
        <pc:spChg chg="mod">
          <ac:chgData name="Emmanuel Bonami" userId="6a59d6d7-5fae-4771-8280-ca76bbf1e953" providerId="ADAL" clId="{D6F0FDF3-A7C1-4643-AD16-2E946D8F0AA6}" dt="2025-01-20T19:29:45.449" v="18" actId="20577"/>
          <ac:spMkLst>
            <pc:docMk/>
            <pc:sldMk cId="590952861" sldId="261"/>
            <ac:spMk id="3" creationId="{7037D35A-6ADF-30C6-79B5-E16A2A90C600}"/>
          </ac:spMkLst>
        </pc:spChg>
        <pc:spChg chg="add mod">
          <ac:chgData name="Emmanuel Bonami" userId="6a59d6d7-5fae-4771-8280-ca76bbf1e953" providerId="ADAL" clId="{D6F0FDF3-A7C1-4643-AD16-2E946D8F0AA6}" dt="2025-01-20T19:30:22.152" v="22" actId="207"/>
          <ac:spMkLst>
            <pc:docMk/>
            <pc:sldMk cId="590952861" sldId="261"/>
            <ac:spMk id="4" creationId="{BEEF373C-7EAD-1878-A5E2-62EA4D3C06A4}"/>
          </ac:spMkLst>
        </pc:spChg>
        <pc:spChg chg="add">
          <ac:chgData name="Emmanuel Bonami" userId="6a59d6d7-5fae-4771-8280-ca76bbf1e953" providerId="ADAL" clId="{D6F0FDF3-A7C1-4643-AD16-2E946D8F0AA6}" dt="2025-01-20T19:29:46.683" v="19"/>
          <ac:spMkLst>
            <pc:docMk/>
            <pc:sldMk cId="590952861" sldId="261"/>
            <ac:spMk id="5" creationId="{2224F7AA-549B-BD16-999D-33BDF538F5A9}"/>
          </ac:spMkLst>
        </pc:spChg>
        <pc:picChg chg="add">
          <ac:chgData name="Emmanuel Bonami" userId="6a59d6d7-5fae-4771-8280-ca76bbf1e953" providerId="ADAL" clId="{D6F0FDF3-A7C1-4643-AD16-2E946D8F0AA6}" dt="2025-01-20T19:29:46.683" v="19"/>
          <ac:picMkLst>
            <pc:docMk/>
            <pc:sldMk cId="590952861" sldId="261"/>
            <ac:picMk id="2049" creationId="{38EF4422-E636-DE9C-C480-001B10101AA5}"/>
          </ac:picMkLst>
        </pc:picChg>
      </pc:sldChg>
      <pc:sldChg chg="modSp new mod">
        <pc:chgData name="Emmanuel Bonami" userId="6a59d6d7-5fae-4771-8280-ca76bbf1e953" providerId="ADAL" clId="{D6F0FDF3-A7C1-4643-AD16-2E946D8F0AA6}" dt="2025-01-20T19:32:14.942" v="183" actId="20577"/>
        <pc:sldMkLst>
          <pc:docMk/>
          <pc:sldMk cId="3011819355" sldId="262"/>
        </pc:sldMkLst>
        <pc:spChg chg="mod">
          <ac:chgData name="Emmanuel Bonami" userId="6a59d6d7-5fae-4771-8280-ca76bbf1e953" providerId="ADAL" clId="{D6F0FDF3-A7C1-4643-AD16-2E946D8F0AA6}" dt="2025-01-20T19:32:14.942" v="183" actId="20577"/>
          <ac:spMkLst>
            <pc:docMk/>
            <pc:sldMk cId="3011819355" sldId="262"/>
            <ac:spMk id="3" creationId="{C7655D3A-64EB-3117-313F-E450DBCD12C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CC7F90-EE32-F9FE-F7CC-5800405A5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C44571-6934-D668-026F-4421FA39B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632B03-F65C-F7C6-7BA7-90583F40D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0A6D2E-C9F6-7670-E394-3BE366F4F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32E68F-0C46-A2A1-2F54-6C7895990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929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EB5E58-A070-55BC-40CA-E739772AC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12E407-F572-AC97-EAD4-D9E7CE27B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73D542-A7C3-CAC3-7D19-B3D6491B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6CF3B7-2875-E0FC-E087-049947A3C1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E7F5EB-35C4-6BBD-7BE6-EDEC63AD1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4789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6D299D7-80BF-8657-99D2-E78EE71333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A60E11-51E1-3D5C-DFA5-FDE072106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D1F4D4-197E-2854-B0DD-6B6141C13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447568-82FF-09A9-3645-C706A02A8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698FC5-4B7E-E0F4-5A3A-FC02C0267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5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837313-4E27-7E8C-1182-FE39946A9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80D507-1EDC-DB64-E787-324FA98D6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9B6D0E-1CBD-C7E4-2739-7800B2B2F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485A52-5B04-D60F-1AB5-12F1312B8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48AEEA-49E9-86E2-8C1D-F2255B4FB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54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064882-BB2C-A9D4-4C64-4948650D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2EBD10-5115-ADD6-504C-05FFD4AA5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5350F1-7868-397B-AEFC-854DB2D74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E67198-0D74-4CB2-92B4-48F28EC6A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E6A99A-5BA4-C0A0-C787-0DF24212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29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DEDB2-9ED0-5EF1-94BA-BC7856DBC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E9CD6A-0A3B-2C78-5C0F-4C73249406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2563929-A78B-BF74-8C86-169B42E0A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A0B61B-8B06-1A19-B364-A578DA6B8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16A942-5B96-97A2-87EA-51F3F82A6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00371D-CA8F-9EDE-0022-258C8BD9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293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2B3F81-628B-DBF5-4F22-A96515DE7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B442E5-ADB7-9C7C-91A3-2999FDF3C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762D59-6ABF-4AE0-4E82-54889A36ED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E2D233F-0C94-3367-E2CA-8043BEBBCF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43E8310-8DE1-4C36-F7F8-FB6E7E0B76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14092D7-6AF6-5DC9-2576-BDCC1993F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F73FCE1-9FF8-D055-6AEF-67653133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7E5955B-4A65-C878-B681-664BE0FCB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96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75B688-4686-FA9B-5EC8-593F34F47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4CE0F38-2DAB-202A-2A13-1D6808DF7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DF64B7F-5B48-BE70-CEE8-7A8383A27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20FBFC1-87F1-BACC-C025-4183A745B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811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58E6ECD-FE41-4E76-2D3D-48376A76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A77157F-A557-A3A4-7319-087DC438B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31F6DED-6C6C-48F5-7826-D4BA6070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354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B1645F-329F-65A5-4A10-CB2023DDF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E7FF3D-67FB-ED4E-CEF0-F6EF5D633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1F2503-2507-1261-4067-5636D7240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60A5E7-60C6-8B05-D6D9-6FF46DFB9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209FB0C-4824-0C2D-AA53-6D4F3F47F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1BA78E0-B246-3C7A-F3CC-A9F3B7856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1371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0F7968-7D11-4426-3415-FE6F2646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E80CBC0-D1DB-01CD-018F-FB291379E6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893298-C428-19E3-9E40-E6D973AE7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CB739A-4ABC-96C2-BBC3-BCDEE5E3A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BDAF9A0-0009-6152-F38C-4B56390C9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9F3476-E5C7-6EBF-3F8F-543626ECB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7088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4B1D802-F3C3-EA3A-9B2C-DFCEE4331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CAFC6E-538E-FF7F-0EAA-191DC8B50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B701B1-AB61-7E79-2C5B-8412BD82F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79C564-FE87-4FD7-8B36-24B0689D53D7}" type="datetimeFigureOut">
              <a:rPr lang="fr-FR" smtClean="0"/>
              <a:t>26/01/2025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408E15-F4E9-8712-B981-826BA20FB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25E8C5-CD97-1EFB-B1DB-ADD7716C86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F45A9D-2CED-4131-82E0-B6312279BB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356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orms.office.com/e/Mwq6cjbmex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3.png@01DB68C7.03BA675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5.png@01DB68C7.96FCEBA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B0354C-3CFA-DF22-6F1E-265E1906DA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AG BWBC Janvier 2025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742F554-BD52-3154-FCB7-AC97096ED0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461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254B47-0A21-3DE1-102C-4EE8066CB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Mot d’accueil du président CPA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868492-D91D-BD7F-E0AA-0B30B5CBC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Merci </a:t>
            </a:r>
          </a:p>
          <a:p>
            <a:r>
              <a:rPr lang="fr-BE" dirty="0" err="1"/>
              <a:t>Clubee</a:t>
            </a:r>
            <a:r>
              <a:rPr lang="fr-BE" dirty="0"/>
              <a:t> </a:t>
            </a:r>
          </a:p>
          <a:p>
            <a:r>
              <a:rPr lang="fr-BE" dirty="0"/>
              <a:t>Accueil nouveaux arbitres</a:t>
            </a:r>
          </a:p>
          <a:p>
            <a:pPr lvl="1"/>
            <a:r>
              <a:rPr lang="fr-FR" dirty="0"/>
              <a:t>Mathieu Van den Brink</a:t>
            </a:r>
          </a:p>
          <a:p>
            <a:pPr lvl="1"/>
            <a:r>
              <a:rPr lang="fr-FR" dirty="0"/>
              <a:t>Ludovica Serafini</a:t>
            </a:r>
          </a:p>
          <a:p>
            <a:pPr lvl="1"/>
            <a:r>
              <a:rPr lang="fr-FR" dirty="0"/>
              <a:t>Nadine Nibigira</a:t>
            </a:r>
          </a:p>
        </p:txBody>
      </p:sp>
    </p:spTree>
    <p:extLst>
      <p:ext uri="{BB962C8B-B14F-4D97-AF65-F5344CB8AC3E}">
        <p14:creationId xmlns:p14="http://schemas.microsoft.com/office/powerpoint/2010/main" val="294367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D167B1D-FD98-2F95-4AD8-D1689464E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Formation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409D32-B69B-A7F1-029E-1CE200C69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3 sous-groupes</a:t>
            </a:r>
          </a:p>
          <a:p>
            <a:r>
              <a:rPr lang="fr-BE" dirty="0"/>
              <a:t>Tournantes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335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D23444-462E-ECD9-F00A-701BA056C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Déconvocation</a:t>
            </a:r>
            <a:r>
              <a:rPr lang="fr-BE" dirty="0"/>
              <a:t> : </a:t>
            </a:r>
            <a:r>
              <a:rPr lang="fr-BE" dirty="0" err="1"/>
              <a:t>Clubee</a:t>
            </a:r>
            <a:endParaRPr lang="fr-BE" dirty="0"/>
          </a:p>
          <a:p>
            <a:r>
              <a:rPr lang="fr-BE" dirty="0"/>
              <a:t>Candidature  pour la FVWB</a:t>
            </a:r>
          </a:p>
          <a:p>
            <a:r>
              <a:rPr lang="fr-BE" dirty="0"/>
              <a:t>Prochaine session d’examen 1</a:t>
            </a:r>
            <a:r>
              <a:rPr lang="fr-BE" baseline="30000" dirty="0"/>
              <a:t>er</a:t>
            </a:r>
            <a:r>
              <a:rPr lang="fr-BE" dirty="0"/>
              <a:t> février matin </a:t>
            </a:r>
          </a:p>
          <a:p>
            <a:r>
              <a:rPr lang="fr-BE" dirty="0"/>
              <a:t>Application frais d’arbitrage</a:t>
            </a:r>
          </a:p>
          <a:p>
            <a:r>
              <a:rPr lang="fr-BE" dirty="0"/>
              <a:t>Nouvelles règles FIVB, pas d’application </a:t>
            </a:r>
            <a:r>
              <a:rPr lang="fr-BE"/>
              <a:t>avant championnat 25-26.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1027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ECF6320-3BA4-035E-5FEA-7AA60D40F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900" y="171505"/>
            <a:ext cx="4658648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altLang="fr-FR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Les arbitres doivent s’inscrire sur </a:t>
            </a:r>
            <a:r>
              <a:rPr kumimoji="0" lang="fr-BE" altLang="fr-FR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 </a:t>
            </a:r>
            <a:r>
              <a:rPr kumimoji="0" lang="fr-BE" altLang="fr-FR" sz="11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  <a:hlinkClick r:id="rId2"/>
              </a:rPr>
              <a:t>https://forms.office.com/e/Mwq6cjbmex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6CA13855-C3A0-419F-F996-FC19FACB2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224" y="669409"/>
            <a:ext cx="9629775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FF739E62-166E-E41B-F81A-37F27C1E0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858" y="612354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102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37D35A-6ADF-30C6-79B5-E16A2A90C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Ensuite, Yvan et moi recevons un mail de validation de l’inscription </a:t>
            </a:r>
          </a:p>
          <a:p>
            <a:endParaRPr lang="fr-FR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EEF373C-7EAD-1878-A5E2-62EA4D3C06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5981125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BE" altLang="fr-FR" sz="11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Suite à ça l’arbitre reçoit sur le mail renseigné, un mail explicatif avec ces informations de connexion :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effectLst/>
            </a:endParaRPr>
          </a:p>
        </p:txBody>
      </p:sp>
      <p:pic>
        <p:nvPicPr>
          <p:cNvPr id="2049" name="Picture 1">
            <a:extLst>
              <a:ext uri="{FF2B5EF4-FFF2-40B4-BE49-F238E27FC236}">
                <a16:creationId xmlns:a16="http://schemas.microsoft.com/office/drawing/2014/main" id="{38EF4422-E636-DE9C-C480-001B10101A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8115300" cy="588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2224F7AA-549B-BD16-999D-33BDF538F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436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0952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2B58F7-0556-B93E-9F1A-DC7B5A5AE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7655D3A-64EB-3117-313F-E450DBCD1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Indemnité d’arbitrage pour la saison prochaine</a:t>
            </a:r>
          </a:p>
          <a:p>
            <a:r>
              <a:rPr lang="fr-BE" dirty="0"/>
              <a:t>30€ et 75% de l’indemnité FVWB</a:t>
            </a:r>
          </a:p>
          <a:p>
            <a:r>
              <a:rPr lang="fr-BE" dirty="0"/>
              <a:t>Vote des clubs à l’AG du 21 décembre 24 à une large majorité.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18193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7e02cc-6850-4bf3-a8ba-eaec88c6da57">
      <Terms xmlns="http://schemas.microsoft.com/office/infopath/2007/PartnerControls"/>
    </lcf76f155ced4ddcb4097134ff3c332f>
    <TaxCatchAll xmlns="40fa6129-12ff-415f-948c-16c99681cf6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CDDF66A876C04186D8C7599251448C" ma:contentTypeVersion="18" ma:contentTypeDescription="Crée un document." ma:contentTypeScope="" ma:versionID="04467587c09773da037812843d6284cd">
  <xsd:schema xmlns:xsd="http://www.w3.org/2001/XMLSchema" xmlns:xs="http://www.w3.org/2001/XMLSchema" xmlns:p="http://schemas.microsoft.com/office/2006/metadata/properties" xmlns:ns2="117e02cc-6850-4bf3-a8ba-eaec88c6da57" xmlns:ns3="40fa6129-12ff-415f-948c-16c99681cf60" targetNamespace="http://schemas.microsoft.com/office/2006/metadata/properties" ma:root="true" ma:fieldsID="7ff1de5c25dda25abe7f161b9b3a0b9e" ns2:_="" ns3:_="">
    <xsd:import namespace="117e02cc-6850-4bf3-a8ba-eaec88c6da57"/>
    <xsd:import namespace="40fa6129-12ff-415f-948c-16c99681cf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e02cc-6850-4bf3-a8ba-eaec88c6d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29c66d1c-9b0b-48fb-ab19-dca3cf8a48b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a6129-12ff-415f-948c-16c99681cf6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932e849-db4d-4c42-bb04-976017c7cf4a}" ma:internalName="TaxCatchAll" ma:showField="CatchAllData" ma:web="40fa6129-12ff-415f-948c-16c99681cf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98548C-A1BE-4C78-848F-306E39CDD13D}">
  <ds:schemaRefs>
    <ds:schemaRef ds:uri="http://schemas.microsoft.com/office/2006/metadata/properties"/>
    <ds:schemaRef ds:uri="http://schemas.microsoft.com/office/infopath/2007/PartnerControls"/>
    <ds:schemaRef ds:uri="117e02cc-6850-4bf3-a8ba-eaec88c6da57"/>
    <ds:schemaRef ds:uri="40fa6129-12ff-415f-948c-16c99681cf60"/>
  </ds:schemaRefs>
</ds:datastoreItem>
</file>

<file path=customXml/itemProps2.xml><?xml version="1.0" encoding="utf-8"?>
<ds:datastoreItem xmlns:ds="http://schemas.openxmlformats.org/officeDocument/2006/customXml" ds:itemID="{B940556C-6739-46AA-8D5C-3E5368DBBF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C890AC-3844-49DA-ABD2-9A2A1D40CA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e02cc-6850-4bf3-a8ba-eaec88c6da57"/>
    <ds:schemaRef ds:uri="40fa6129-12ff-415f-948c-16c99681cf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128</Words>
  <Application>Microsoft Office PowerPoint</Application>
  <PresentationFormat>Grand écran</PresentationFormat>
  <Paragraphs>22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Thème Office</vt:lpstr>
      <vt:lpstr>AG BWBC Janvier 2025</vt:lpstr>
      <vt:lpstr>Mot d’accueil du président CPA</vt:lpstr>
      <vt:lpstr>Formation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Emmanuel Bonami</dc:creator>
  <cp:lastModifiedBy>Emmanuel Bonami</cp:lastModifiedBy>
  <cp:revision>1</cp:revision>
  <dcterms:created xsi:type="dcterms:W3CDTF">2025-01-20T19:26:49Z</dcterms:created>
  <dcterms:modified xsi:type="dcterms:W3CDTF">2025-01-26T19:17:31Z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0x0101003ACDDF66A876C04186D8C7599251448C</vt:lpwstr>
  </property>
  <property fmtid="{D5CDD505-2E9C-101B-9397-08002B2CF9AE}" pid="3" name="MediaServiceImageTags">
    <vt:lpwstr/>
  </property>
</Properties>
</file>