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9"/>
  </p:notesMasterIdLst>
  <p:sldIdLst>
    <p:sldId id="256" r:id="rId5"/>
    <p:sldId id="257" r:id="rId6"/>
    <p:sldId id="258" r:id="rId7"/>
    <p:sldId id="266" r:id="rId8"/>
    <p:sldId id="330" r:id="rId9"/>
    <p:sldId id="332" r:id="rId10"/>
    <p:sldId id="264" r:id="rId11"/>
    <p:sldId id="328" r:id="rId12"/>
    <p:sldId id="329" r:id="rId13"/>
    <p:sldId id="269" r:id="rId14"/>
    <p:sldId id="307" r:id="rId15"/>
    <p:sldId id="313" r:id="rId16"/>
    <p:sldId id="314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32993F-D226-467F-11FE-40955485C7AA}" v="8" dt="2023-10-30T12:35:57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8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drey Cathleyns" userId="S::audreycathelyns@volleybwbc.be::806ca37f-cf6b-49f5-aa9d-394819e6b079" providerId="AD" clId="Web-{1AB8BAAA-37FB-71C0-2BA9-87D6F758D8BD}"/>
    <pc:docChg chg="addSld delSld modSld">
      <pc:chgData name="Audrey Cathleyns" userId="S::audreycathelyns@volleybwbc.be::806ca37f-cf6b-49f5-aa9d-394819e6b079" providerId="AD" clId="Web-{1AB8BAAA-37FB-71C0-2BA9-87D6F758D8BD}" dt="2023-05-04T16:30:31.571" v="322"/>
      <pc:docMkLst>
        <pc:docMk/>
      </pc:docMkLst>
      <pc:sldChg chg="modSp">
        <pc:chgData name="Audrey Cathleyns" userId="S::audreycathelyns@volleybwbc.be::806ca37f-cf6b-49f5-aa9d-394819e6b079" providerId="AD" clId="Web-{1AB8BAAA-37FB-71C0-2BA9-87D6F758D8BD}" dt="2023-05-04T16:25:53.767" v="284" actId="20577"/>
        <pc:sldMkLst>
          <pc:docMk/>
          <pc:sldMk cId="4178063892" sldId="267"/>
        </pc:sldMkLst>
        <pc:spChg chg="mod">
          <ac:chgData name="Audrey Cathleyns" userId="S::audreycathelyns@volleybwbc.be::806ca37f-cf6b-49f5-aa9d-394819e6b079" providerId="AD" clId="Web-{1AB8BAAA-37FB-71C0-2BA9-87D6F758D8BD}" dt="2023-05-04T16:25:53.767" v="284" actId="20577"/>
          <ac:spMkLst>
            <pc:docMk/>
            <pc:sldMk cId="4178063892" sldId="267"/>
            <ac:spMk id="3" creationId="{0F58BFE1-E2E9-47FC-A935-911BEAB91348}"/>
          </ac:spMkLst>
        </pc:spChg>
      </pc:sldChg>
      <pc:sldChg chg="del">
        <pc:chgData name="Audrey Cathleyns" userId="S::audreycathelyns@volleybwbc.be::806ca37f-cf6b-49f5-aa9d-394819e6b079" providerId="AD" clId="Web-{1AB8BAAA-37FB-71C0-2BA9-87D6F758D8BD}" dt="2023-05-04T16:14:20.343" v="0"/>
        <pc:sldMkLst>
          <pc:docMk/>
          <pc:sldMk cId="1773187501" sldId="275"/>
        </pc:sldMkLst>
      </pc:sldChg>
      <pc:sldChg chg="modSp">
        <pc:chgData name="Audrey Cathleyns" userId="S::audreycathelyns@volleybwbc.be::806ca37f-cf6b-49f5-aa9d-394819e6b079" providerId="AD" clId="Web-{1AB8BAAA-37FB-71C0-2BA9-87D6F758D8BD}" dt="2023-05-04T16:26:14.111" v="287" actId="20577"/>
        <pc:sldMkLst>
          <pc:docMk/>
          <pc:sldMk cId="1088117094" sldId="313"/>
        </pc:sldMkLst>
        <pc:spChg chg="mod">
          <ac:chgData name="Audrey Cathleyns" userId="S::audreycathelyns@volleybwbc.be::806ca37f-cf6b-49f5-aa9d-394819e6b079" providerId="AD" clId="Web-{1AB8BAAA-37FB-71C0-2BA9-87D6F758D8BD}" dt="2023-05-04T16:26:14.111" v="287" actId="20577"/>
          <ac:spMkLst>
            <pc:docMk/>
            <pc:sldMk cId="1088117094" sldId="313"/>
            <ac:spMk id="3" creationId="{A93D6E5E-9EBC-46C1-AFB0-0D364E664905}"/>
          </ac:spMkLst>
        </pc:spChg>
      </pc:sldChg>
      <pc:sldChg chg="modSp">
        <pc:chgData name="Audrey Cathleyns" userId="S::audreycathelyns@volleybwbc.be::806ca37f-cf6b-49f5-aa9d-394819e6b079" providerId="AD" clId="Web-{1AB8BAAA-37FB-71C0-2BA9-87D6F758D8BD}" dt="2023-05-04T16:26:45.424" v="290" actId="20577"/>
        <pc:sldMkLst>
          <pc:docMk/>
          <pc:sldMk cId="2280749767" sldId="314"/>
        </pc:sldMkLst>
        <pc:spChg chg="mod">
          <ac:chgData name="Audrey Cathleyns" userId="S::audreycathelyns@volleybwbc.be::806ca37f-cf6b-49f5-aa9d-394819e6b079" providerId="AD" clId="Web-{1AB8BAAA-37FB-71C0-2BA9-87D6F758D8BD}" dt="2023-05-04T16:26:45.424" v="290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del">
        <pc:chgData name="Audrey Cathleyns" userId="S::audreycathelyns@volleybwbc.be::806ca37f-cf6b-49f5-aa9d-394819e6b079" providerId="AD" clId="Web-{1AB8BAAA-37FB-71C0-2BA9-87D6F758D8BD}" dt="2023-05-04T16:14:20.343" v="1"/>
        <pc:sldMkLst>
          <pc:docMk/>
          <pc:sldMk cId="2058113115" sldId="318"/>
        </pc:sldMkLst>
      </pc:sldChg>
      <pc:sldChg chg="del">
        <pc:chgData name="Audrey Cathleyns" userId="S::audreycathelyns@volleybwbc.be::806ca37f-cf6b-49f5-aa9d-394819e6b079" providerId="AD" clId="Web-{1AB8BAAA-37FB-71C0-2BA9-87D6F758D8BD}" dt="2023-05-04T16:14:20.343" v="2"/>
        <pc:sldMkLst>
          <pc:docMk/>
          <pc:sldMk cId="1350240147" sldId="321"/>
        </pc:sldMkLst>
      </pc:sldChg>
      <pc:sldChg chg="modSp">
        <pc:chgData name="Audrey Cathleyns" userId="S::audreycathelyns@volleybwbc.be::806ca37f-cf6b-49f5-aa9d-394819e6b079" providerId="AD" clId="Web-{1AB8BAAA-37FB-71C0-2BA9-87D6F758D8BD}" dt="2023-05-04T16:22:33.887" v="221"/>
        <pc:sldMkLst>
          <pc:docMk/>
          <pc:sldMk cId="35811367" sldId="330"/>
        </pc:sldMkLst>
        <pc:graphicFrameChg chg="mod modGraphic">
          <ac:chgData name="Audrey Cathleyns" userId="S::audreycathelyns@volleybwbc.be::806ca37f-cf6b-49f5-aa9d-394819e6b079" providerId="AD" clId="Web-{1AB8BAAA-37FB-71C0-2BA9-87D6F758D8BD}" dt="2023-05-04T16:22:33.887" v="221"/>
          <ac:graphicFrameMkLst>
            <pc:docMk/>
            <pc:sldMk cId="35811367" sldId="330"/>
            <ac:graphicFrameMk id="5" creationId="{174125E1-F6FF-4F29-BFD5-7FC06B0450EB}"/>
          </ac:graphicFrameMkLst>
        </pc:graphicFrameChg>
      </pc:sldChg>
      <pc:sldChg chg="modSp">
        <pc:chgData name="Audrey Cathleyns" userId="S::audreycathelyns@volleybwbc.be::806ca37f-cf6b-49f5-aa9d-394819e6b079" providerId="AD" clId="Web-{1AB8BAAA-37FB-71C0-2BA9-87D6F758D8BD}" dt="2023-05-04T16:24:22.733" v="248" actId="20577"/>
        <pc:sldMkLst>
          <pc:docMk/>
          <pc:sldMk cId="2252372250" sldId="331"/>
        </pc:sldMkLst>
        <pc:spChg chg="mod">
          <ac:chgData name="Audrey Cathleyns" userId="S::audreycathelyns@volleybwbc.be::806ca37f-cf6b-49f5-aa9d-394819e6b079" providerId="AD" clId="Web-{1AB8BAAA-37FB-71C0-2BA9-87D6F758D8BD}" dt="2023-05-04T16:24:22.733" v="248" actId="20577"/>
          <ac:spMkLst>
            <pc:docMk/>
            <pc:sldMk cId="2252372250" sldId="331"/>
            <ac:spMk id="3" creationId="{0F58BFE1-E2E9-47FC-A935-911BEAB91348}"/>
          </ac:spMkLst>
        </pc:spChg>
      </pc:sldChg>
      <pc:sldChg chg="del">
        <pc:chgData name="Audrey Cathleyns" userId="S::audreycathelyns@volleybwbc.be::806ca37f-cf6b-49f5-aa9d-394819e6b079" providerId="AD" clId="Web-{1AB8BAAA-37FB-71C0-2BA9-87D6F758D8BD}" dt="2023-05-04T16:26:47.518" v="291"/>
        <pc:sldMkLst>
          <pc:docMk/>
          <pc:sldMk cId="1980532493" sldId="338"/>
        </pc:sldMkLst>
      </pc:sldChg>
      <pc:sldChg chg="addSp delSp modSp new">
        <pc:chgData name="Audrey Cathleyns" userId="S::audreycathelyns@volleybwbc.be::806ca37f-cf6b-49f5-aa9d-394819e6b079" providerId="AD" clId="Web-{1AB8BAAA-37FB-71C0-2BA9-87D6F758D8BD}" dt="2023-05-04T16:30:31.571" v="322"/>
        <pc:sldMkLst>
          <pc:docMk/>
          <pc:sldMk cId="4073475030" sldId="343"/>
        </pc:sldMkLst>
        <pc:spChg chg="mod">
          <ac:chgData name="Audrey Cathleyns" userId="S::audreycathelyns@volleybwbc.be::806ca37f-cf6b-49f5-aa9d-394819e6b079" providerId="AD" clId="Web-{1AB8BAAA-37FB-71C0-2BA9-87D6F758D8BD}" dt="2023-05-04T16:28:37.912" v="294" actId="20577"/>
          <ac:spMkLst>
            <pc:docMk/>
            <pc:sldMk cId="4073475030" sldId="343"/>
            <ac:spMk id="2" creationId="{20EFC72C-EAA5-D447-1440-0492A1E698C5}"/>
          </ac:spMkLst>
        </pc:spChg>
        <pc:spChg chg="del">
          <ac:chgData name="Audrey Cathleyns" userId="S::audreycathelyns@volleybwbc.be::806ca37f-cf6b-49f5-aa9d-394819e6b079" providerId="AD" clId="Web-{1AB8BAAA-37FB-71C0-2BA9-87D6F758D8BD}" dt="2023-05-04T16:28:57.100" v="295"/>
          <ac:spMkLst>
            <pc:docMk/>
            <pc:sldMk cId="4073475030" sldId="343"/>
            <ac:spMk id="3" creationId="{DE152260-F370-A0BD-FF00-AB2D1EE1E89D}"/>
          </ac:spMkLst>
        </pc:spChg>
        <pc:spChg chg="add mod">
          <ac:chgData name="Audrey Cathleyns" userId="S::audreycathelyns@volleybwbc.be::806ca37f-cf6b-49f5-aa9d-394819e6b079" providerId="AD" clId="Web-{1AB8BAAA-37FB-71C0-2BA9-87D6F758D8BD}" dt="2023-05-04T16:30:31.571" v="322"/>
          <ac:spMkLst>
            <pc:docMk/>
            <pc:sldMk cId="4073475030" sldId="343"/>
            <ac:spMk id="5" creationId="{7CACC9A7-0E81-48FB-0C08-A88B32B3D2EE}"/>
          </ac:spMkLst>
        </pc:spChg>
        <pc:picChg chg="add mod ord">
          <ac:chgData name="Audrey Cathleyns" userId="S::audreycathelyns@volleybwbc.be::806ca37f-cf6b-49f5-aa9d-394819e6b079" providerId="AD" clId="Web-{1AB8BAAA-37FB-71C0-2BA9-87D6F758D8BD}" dt="2023-05-04T16:29:06.569" v="298" actId="1076"/>
          <ac:picMkLst>
            <pc:docMk/>
            <pc:sldMk cId="4073475030" sldId="343"/>
            <ac:picMk id="4" creationId="{90E67917-422A-FE4F-31DB-72623D13C5F6}"/>
          </ac:picMkLst>
        </pc:picChg>
      </pc:sldChg>
    </pc:docChg>
  </pc:docChgLst>
  <pc:docChgLst>
    <pc:chgData name="Frédéric Schmitt" userId="S::fredericschmitt@volleybwbc.be::66e70d76-1a47-4d6e-a2f2-23c75bdfb286" providerId="AD" clId="Web-{AC17BB7E-ACFF-DBAC-C8CE-13CC8D6AF699}"/>
    <pc:docChg chg="addSld delSld modSld sldOrd">
      <pc:chgData name="Frédéric Schmitt" userId="S::fredericschmitt@volleybwbc.be::66e70d76-1a47-4d6e-a2f2-23c75bdfb286" providerId="AD" clId="Web-{AC17BB7E-ACFF-DBAC-C8CE-13CC8D6AF699}" dt="2022-05-06T14:53:18.949" v="463"/>
      <pc:docMkLst>
        <pc:docMk/>
      </pc:docMkLst>
      <pc:sldChg chg="modSp">
        <pc:chgData name="Frédéric Schmitt" userId="S::fredericschmitt@volleybwbc.be::66e70d76-1a47-4d6e-a2f2-23c75bdfb286" providerId="AD" clId="Web-{AC17BB7E-ACFF-DBAC-C8CE-13CC8D6AF699}" dt="2022-05-06T10:47:37.847" v="62"/>
        <pc:sldMkLst>
          <pc:docMk/>
          <pc:sldMk cId="3026264427" sldId="261"/>
        </pc:sldMkLst>
        <pc:graphicFrameChg chg="mod modGraphic">
          <ac:chgData name="Frédéric Schmitt" userId="S::fredericschmitt@volleybwbc.be::66e70d76-1a47-4d6e-a2f2-23c75bdfb286" providerId="AD" clId="Web-{AC17BB7E-ACFF-DBAC-C8CE-13CC8D6AF699}" dt="2022-05-06T10:47:37.847" v="62"/>
          <ac:graphicFrameMkLst>
            <pc:docMk/>
            <pc:sldMk cId="3026264427" sldId="261"/>
            <ac:graphicFrameMk id="5" creationId="{253E5404-9C9B-11D6-D68D-606D2414F523}"/>
          </ac:graphicFrameMkLst>
        </pc:graphicFrameChg>
      </pc:sldChg>
      <pc:sldChg chg="addSp delSp modSp">
        <pc:chgData name="Frédéric Schmitt" userId="S::fredericschmitt@volleybwbc.be::66e70d76-1a47-4d6e-a2f2-23c75bdfb286" providerId="AD" clId="Web-{AC17BB7E-ACFF-DBAC-C8CE-13CC8D6AF699}" dt="2022-05-06T14:53:18.949" v="463"/>
        <pc:sldMkLst>
          <pc:docMk/>
          <pc:sldMk cId="449835109" sldId="262"/>
        </pc:sldMkLst>
        <pc:picChg chg="add del mod">
          <ac:chgData name="Frédéric Schmitt" userId="S::fredericschmitt@volleybwbc.be::66e70d76-1a47-4d6e-a2f2-23c75bdfb286" providerId="AD" clId="Web-{AC17BB7E-ACFF-DBAC-C8CE-13CC8D6AF699}" dt="2022-05-06T14:51:20.525" v="460"/>
          <ac:picMkLst>
            <pc:docMk/>
            <pc:sldMk cId="449835109" sldId="262"/>
            <ac:picMk id="4" creationId="{CB5B1F26-358C-4190-616F-7422A102E67B}"/>
          </ac:picMkLst>
        </pc:picChg>
        <pc:picChg chg="add del mod">
          <ac:chgData name="Frédéric Schmitt" userId="S::fredericschmitt@volleybwbc.be::66e70d76-1a47-4d6e-a2f2-23c75bdfb286" providerId="AD" clId="Web-{AC17BB7E-ACFF-DBAC-C8CE-13CC8D6AF699}" dt="2022-05-06T14:53:18.949" v="463"/>
          <ac:picMkLst>
            <pc:docMk/>
            <pc:sldMk cId="449835109" sldId="262"/>
            <ac:picMk id="6" creationId="{141E6969-B633-EC70-6037-7E4E173DCF39}"/>
          </ac:picMkLst>
        </pc:picChg>
      </pc:sldChg>
      <pc:sldChg chg="modSp">
        <pc:chgData name="Frédéric Schmitt" userId="S::fredericschmitt@volleybwbc.be::66e70d76-1a47-4d6e-a2f2-23c75bdfb286" providerId="AD" clId="Web-{AC17BB7E-ACFF-DBAC-C8CE-13CC8D6AF699}" dt="2022-05-06T14:48:24.631" v="457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AC17BB7E-ACFF-DBAC-C8CE-13CC8D6AF699}" dt="2022-05-06T14:44:57.892" v="450" actId="20577"/>
          <ac:spMkLst>
            <pc:docMk/>
            <pc:sldMk cId="2084833224" sldId="315"/>
            <ac:spMk id="2" creationId="{1AB2664F-09E9-84E8-643D-8548FA7CDFA6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4:48:24.631" v="457" actId="20577"/>
          <ac:spMkLst>
            <pc:docMk/>
            <pc:sldMk cId="2084833224" sldId="315"/>
            <ac:spMk id="3" creationId="{883E0E5C-E9BB-FA76-70AD-D1BBAAD74805}"/>
          </ac:spMkLst>
        </pc:spChg>
      </pc:sldChg>
      <pc:sldChg chg="modSp">
        <pc:chgData name="Frédéric Schmitt" userId="S::fredericschmitt@volleybwbc.be::66e70d76-1a47-4d6e-a2f2-23c75bdfb286" providerId="AD" clId="Web-{AC17BB7E-ACFF-DBAC-C8CE-13CC8D6AF699}" dt="2022-05-06T10:45:13.906" v="36" actId="20577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AC17BB7E-ACFF-DBAC-C8CE-13CC8D6AF699}" dt="2022-05-06T10:45:13.906" v="36" actId="20577"/>
          <ac:spMkLst>
            <pc:docMk/>
            <pc:sldMk cId="1597088787" sldId="316"/>
            <ac:spMk id="2" creationId="{AFDD57FD-8513-A5E1-5639-60E438E9D312}"/>
          </ac:spMkLst>
        </pc:spChg>
      </pc:sldChg>
      <pc:sldChg chg="modSp ord">
        <pc:chgData name="Frédéric Schmitt" userId="S::fredericschmitt@volleybwbc.be::66e70d76-1a47-4d6e-a2f2-23c75bdfb286" providerId="AD" clId="Web-{AC17BB7E-ACFF-DBAC-C8CE-13CC8D6AF699}" dt="2022-05-06T11:51:24.028" v="401" actId="20577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AC17BB7E-ACFF-DBAC-C8CE-13CC8D6AF699}" dt="2022-05-06T11:51:24.028" v="401" actId="20577"/>
          <ac:spMkLst>
            <pc:docMk/>
            <pc:sldMk cId="2250843356" sldId="317"/>
            <ac:spMk id="2" creationId="{6863E3FC-2F48-EDE8-6A69-96F317E38C50}"/>
          </ac:spMkLst>
        </pc:spChg>
        <pc:graphicFrameChg chg="mod modGraphic">
          <ac:chgData name="Frédéric Schmitt" userId="S::fredericschmitt@volleybwbc.be::66e70d76-1a47-4d6e-a2f2-23c75bdfb286" providerId="AD" clId="Web-{AC17BB7E-ACFF-DBAC-C8CE-13CC8D6AF699}" dt="2022-05-06T10:46:06.423" v="50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modSp">
        <pc:chgData name="Frédéric Schmitt" userId="S::fredericschmitt@volleybwbc.be::66e70d76-1a47-4d6e-a2f2-23c75bdfb286" providerId="AD" clId="Web-{AC17BB7E-ACFF-DBAC-C8CE-13CC8D6AF699}" dt="2022-05-06T12:21:59.300" v="426" actId="20577"/>
        <pc:sldMkLst>
          <pc:docMk/>
          <pc:sldMk cId="1463372734" sldId="324"/>
        </pc:sldMkLst>
        <pc:spChg chg="mod">
          <ac:chgData name="Frédéric Schmitt" userId="S::fredericschmitt@volleybwbc.be::66e70d76-1a47-4d6e-a2f2-23c75bdfb286" providerId="AD" clId="Web-{AC17BB7E-ACFF-DBAC-C8CE-13CC8D6AF699}" dt="2022-05-06T12:21:59.300" v="426" actId="20577"/>
          <ac:spMkLst>
            <pc:docMk/>
            <pc:sldMk cId="1463372734" sldId="324"/>
            <ac:spMk id="2" creationId="{4B4A5D59-2E87-4562-976F-1202CD49273E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2:21:05.908" v="417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">
        <pc:chgData name="Frédéric Schmitt" userId="S::fredericschmitt@volleybwbc.be::66e70d76-1a47-4d6e-a2f2-23c75bdfb286" providerId="AD" clId="Web-{AC17BB7E-ACFF-DBAC-C8CE-13CC8D6AF699}" dt="2022-05-06T14:28:57.482" v="446" actId="20577"/>
        <pc:sldMkLst>
          <pc:docMk/>
          <pc:sldMk cId="1980532493" sldId="338"/>
        </pc:sldMkLst>
        <pc:spChg chg="mod">
          <ac:chgData name="Frédéric Schmitt" userId="S::fredericschmitt@volleybwbc.be::66e70d76-1a47-4d6e-a2f2-23c75bdfb286" providerId="AD" clId="Web-{AC17BB7E-ACFF-DBAC-C8CE-13CC8D6AF699}" dt="2022-05-06T14:28:57.482" v="446" actId="20577"/>
          <ac:spMkLst>
            <pc:docMk/>
            <pc:sldMk cId="1980532493" sldId="338"/>
            <ac:spMk id="3" creationId="{0F58BFE1-E2E9-47FC-A935-911BEAB91348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09:40:34.047" v="33" actId="1076"/>
          <ac:spMkLst>
            <pc:docMk/>
            <pc:sldMk cId="1980532493" sldId="338"/>
            <ac:spMk id="6" creationId="{E6626980-8A32-4162-B49F-198FEB840486}"/>
          </ac:spMkLst>
        </pc:spChg>
      </pc:sldChg>
      <pc:sldChg chg="modSp new ord">
        <pc:chgData name="Frédéric Schmitt" userId="S::fredericschmitt@volleybwbc.be::66e70d76-1a47-4d6e-a2f2-23c75bdfb286" providerId="AD" clId="Web-{AC17BB7E-ACFF-DBAC-C8CE-13CC8D6AF699}" dt="2022-05-06T11:45:42.787" v="391" actId="20577"/>
        <pc:sldMkLst>
          <pc:docMk/>
          <pc:sldMk cId="3463275638" sldId="339"/>
        </pc:sldMkLst>
        <pc:spChg chg="mod">
          <ac:chgData name="Frédéric Schmitt" userId="S::fredericschmitt@volleybwbc.be::66e70d76-1a47-4d6e-a2f2-23c75bdfb286" providerId="AD" clId="Web-{AC17BB7E-ACFF-DBAC-C8CE-13CC8D6AF699}" dt="2022-05-06T11:35:09.586" v="83" actId="20577"/>
          <ac:spMkLst>
            <pc:docMk/>
            <pc:sldMk cId="3463275638" sldId="339"/>
            <ac:spMk id="2" creationId="{CDEB489E-DEC9-F1B1-E612-AD2860640C7E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1:45:42.787" v="391" actId="20577"/>
          <ac:spMkLst>
            <pc:docMk/>
            <pc:sldMk cId="3463275638" sldId="339"/>
            <ac:spMk id="3" creationId="{42E46D47-4893-5FBD-AF45-CB346C3B10D1}"/>
          </ac:spMkLst>
        </pc:spChg>
      </pc:sldChg>
      <pc:sldChg chg="new del">
        <pc:chgData name="Frédéric Schmitt" userId="S::fredericschmitt@volleybwbc.be::66e70d76-1a47-4d6e-a2f2-23c75bdfb286" providerId="AD" clId="Web-{AC17BB7E-ACFF-DBAC-C8CE-13CC8D6AF699}" dt="2022-05-06T11:34:52.554" v="66"/>
        <pc:sldMkLst>
          <pc:docMk/>
          <pc:sldMk cId="4292084029" sldId="339"/>
        </pc:sldMkLst>
      </pc:sldChg>
      <pc:sldChg chg="modSp new ord">
        <pc:chgData name="Frédéric Schmitt" userId="S::fredericschmitt@volleybwbc.be::66e70d76-1a47-4d6e-a2f2-23c75bdfb286" providerId="AD" clId="Web-{AC17BB7E-ACFF-DBAC-C8CE-13CC8D6AF699}" dt="2022-05-06T12:26:35.368" v="444" actId="20577"/>
        <pc:sldMkLst>
          <pc:docMk/>
          <pc:sldMk cId="3345514860" sldId="340"/>
        </pc:sldMkLst>
        <pc:spChg chg="mod">
          <ac:chgData name="Frédéric Schmitt" userId="S::fredericschmitt@volleybwbc.be::66e70d76-1a47-4d6e-a2f2-23c75bdfb286" providerId="AD" clId="Web-{AC17BB7E-ACFF-DBAC-C8CE-13CC8D6AF699}" dt="2022-05-06T12:26:35.368" v="444" actId="20577"/>
          <ac:spMkLst>
            <pc:docMk/>
            <pc:sldMk cId="3345514860" sldId="340"/>
            <ac:spMk id="2" creationId="{AF1FCA3D-BD24-3C2B-2130-0CF2399DDCF2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2:26:17.774" v="442" actId="20577"/>
          <ac:spMkLst>
            <pc:docMk/>
            <pc:sldMk cId="3345514860" sldId="340"/>
            <ac:spMk id="3" creationId="{2567EDB5-EE96-8DD2-DC1C-8C45E9163D53}"/>
          </ac:spMkLst>
        </pc:spChg>
      </pc:sldChg>
    </pc:docChg>
  </pc:docChgLst>
  <pc:docChgLst>
    <pc:chgData name="Frédéric Schmitt" userId="S::fredericschmitt@volleybwbc.be::66e70d76-1a47-4d6e-a2f2-23c75bdfb286" providerId="AD" clId="Web-{CC6EDD28-1428-9F6B-9949-5F44A0AC358B}"/>
    <pc:docChg chg="addSld modSld">
      <pc:chgData name="Frédéric Schmitt" userId="S::fredericschmitt@volleybwbc.be::66e70d76-1a47-4d6e-a2f2-23c75bdfb286" providerId="AD" clId="Web-{CC6EDD28-1428-9F6B-9949-5F44A0AC358B}" dt="2023-05-03T11:01:03.388" v="603"/>
      <pc:docMkLst>
        <pc:docMk/>
      </pc:docMkLst>
      <pc:sldChg chg="modSp">
        <pc:chgData name="Frédéric Schmitt" userId="S::fredericschmitt@volleybwbc.be::66e70d76-1a47-4d6e-a2f2-23c75bdfb286" providerId="AD" clId="Web-{CC6EDD28-1428-9F6B-9949-5F44A0AC358B}" dt="2023-05-03T07:59:03.279" v="17" actId="20577"/>
        <pc:sldMkLst>
          <pc:docMk/>
          <pc:sldMk cId="3261665482" sldId="257"/>
        </pc:sldMkLst>
        <pc:spChg chg="mod">
          <ac:chgData name="Frédéric Schmitt" userId="S::fredericschmitt@volleybwbc.be::66e70d76-1a47-4d6e-a2f2-23c75bdfb286" providerId="AD" clId="Web-{CC6EDD28-1428-9F6B-9949-5F44A0AC358B}" dt="2023-05-03T07:59:03.279" v="17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modSp">
        <pc:chgData name="Frédéric Schmitt" userId="S::fredericschmitt@volleybwbc.be::66e70d76-1a47-4d6e-a2f2-23c75bdfb286" providerId="AD" clId="Web-{CC6EDD28-1428-9F6B-9949-5F44A0AC358B}" dt="2023-05-03T11:01:03.388" v="603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CC6EDD28-1428-9F6B-9949-5F44A0AC358B}" dt="2023-05-03T10:50:42.760" v="450" actId="20577"/>
          <ac:spMkLst>
            <pc:docMk/>
            <pc:sldMk cId="3026264427" sldId="261"/>
            <ac:spMk id="2" creationId="{2B098769-69D4-45A3-A202-4D2E03AD8A27}"/>
          </ac:spMkLst>
        </pc:spChg>
        <pc:graphicFrameChg chg="mod modGraphic">
          <ac:chgData name="Frédéric Schmitt" userId="S::fredericschmitt@volleybwbc.be::66e70d76-1a47-4d6e-a2f2-23c75bdfb286" providerId="AD" clId="Web-{CC6EDD28-1428-9F6B-9949-5F44A0AC358B}" dt="2023-05-03T11:01:03.388" v="603"/>
          <ac:graphicFrameMkLst>
            <pc:docMk/>
            <pc:sldMk cId="3026264427" sldId="261"/>
            <ac:graphicFrameMk id="5" creationId="{253E5404-9C9B-11D6-D68D-606D2414F523}"/>
          </ac:graphicFrameMkLst>
        </pc:graphicFrameChg>
      </pc:sldChg>
      <pc:sldChg chg="modSp">
        <pc:chgData name="Frédéric Schmitt" userId="S::fredericschmitt@volleybwbc.be::66e70d76-1a47-4d6e-a2f2-23c75bdfb286" providerId="AD" clId="Web-{CC6EDD28-1428-9F6B-9949-5F44A0AC358B}" dt="2023-05-03T09:32:40.921" v="417" actId="20577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CC6EDD28-1428-9F6B-9949-5F44A0AC358B}" dt="2023-05-03T09:32:40.921" v="417" actId="20577"/>
          <ac:spMkLst>
            <pc:docMk/>
            <pc:sldMk cId="1597088787" sldId="316"/>
            <ac:spMk id="2" creationId="{AFDD57FD-8513-A5E1-5639-60E438E9D312}"/>
          </ac:spMkLst>
        </pc:spChg>
        <pc:graphicFrameChg chg="mod modGraphic">
          <ac:chgData name="Frédéric Schmitt" userId="S::fredericschmitt@volleybwbc.be::66e70d76-1a47-4d6e-a2f2-23c75bdfb286" providerId="AD" clId="Web-{CC6EDD28-1428-9F6B-9949-5F44A0AC358B}" dt="2023-05-03T09:26:46.380" v="416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">
        <pc:chgData name="Frédéric Schmitt" userId="S::fredericschmitt@volleybwbc.be::66e70d76-1a47-4d6e-a2f2-23c75bdfb286" providerId="AD" clId="Web-{CC6EDD28-1428-9F6B-9949-5F44A0AC358B}" dt="2023-05-03T08:10:37.632" v="151" actId="20577"/>
        <pc:sldMkLst>
          <pc:docMk/>
          <pc:sldMk cId="3529731478" sldId="323"/>
        </pc:sldMkLst>
        <pc:spChg chg="mod">
          <ac:chgData name="Frédéric Schmitt" userId="S::fredericschmitt@volleybwbc.be::66e70d76-1a47-4d6e-a2f2-23c75bdfb286" providerId="AD" clId="Web-{CC6EDD28-1428-9F6B-9949-5F44A0AC358B}" dt="2023-05-03T08:10:37.632" v="151" actId="20577"/>
          <ac:spMkLst>
            <pc:docMk/>
            <pc:sldMk cId="3529731478" sldId="323"/>
            <ac:spMk id="2" creationId="{8A7659E3-AF88-4667-A5FD-E203092E1A6A}"/>
          </ac:spMkLst>
        </pc:spChg>
      </pc:sldChg>
      <pc:sldChg chg="addSp delSp modSp">
        <pc:chgData name="Frédéric Schmitt" userId="S::fredericschmitt@volleybwbc.be::66e70d76-1a47-4d6e-a2f2-23c75bdfb286" providerId="AD" clId="Web-{CC6EDD28-1428-9F6B-9949-5F44A0AC358B}" dt="2023-05-03T09:34:17.752" v="437" actId="1076"/>
        <pc:sldMkLst>
          <pc:docMk/>
          <pc:sldMk cId="2653098032" sldId="325"/>
        </pc:sldMkLst>
        <pc:spChg chg="mod">
          <ac:chgData name="Frédéric Schmitt" userId="S::fredericschmitt@volleybwbc.be::66e70d76-1a47-4d6e-a2f2-23c75bdfb286" providerId="AD" clId="Web-{CC6EDD28-1428-9F6B-9949-5F44A0AC358B}" dt="2023-05-03T08:20:26.606" v="282" actId="1076"/>
          <ac:spMkLst>
            <pc:docMk/>
            <pc:sldMk cId="2653098032" sldId="325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CC6EDD28-1428-9F6B-9949-5F44A0AC358B}" dt="2023-05-03T09:33:50.830" v="432" actId="20577"/>
          <ac:spMkLst>
            <pc:docMk/>
            <pc:sldMk cId="2653098032" sldId="325"/>
            <ac:spMk id="3" creationId="{0F58BFE1-E2E9-47FC-A935-911BEAB91348}"/>
          </ac:spMkLst>
        </pc:spChg>
        <pc:picChg chg="add del mod">
          <ac:chgData name="Frédéric Schmitt" userId="S::fredericschmitt@volleybwbc.be::66e70d76-1a47-4d6e-a2f2-23c75bdfb286" providerId="AD" clId="Web-{CC6EDD28-1428-9F6B-9949-5F44A0AC358B}" dt="2023-05-03T08:17:13.677" v="233"/>
          <ac:picMkLst>
            <pc:docMk/>
            <pc:sldMk cId="2653098032" sldId="325"/>
            <ac:picMk id="4" creationId="{3AFBE659-E0F2-6AA6-EDF6-3C46105FB7E3}"/>
          </ac:picMkLst>
        </pc:picChg>
        <pc:picChg chg="add del mod">
          <ac:chgData name="Frédéric Schmitt" userId="S::fredericschmitt@volleybwbc.be::66e70d76-1a47-4d6e-a2f2-23c75bdfb286" providerId="AD" clId="Web-{CC6EDD28-1428-9F6B-9949-5F44A0AC358B}" dt="2023-05-03T08:17:14.412" v="234"/>
          <ac:picMkLst>
            <pc:docMk/>
            <pc:sldMk cId="2653098032" sldId="325"/>
            <ac:picMk id="5" creationId="{8A90BA64-7A26-2DDD-EEB0-A9F503240BE9}"/>
          </ac:picMkLst>
        </pc:picChg>
        <pc:picChg chg="del">
          <ac:chgData name="Frédéric Schmitt" userId="S::fredericschmitt@volleybwbc.be::66e70d76-1a47-4d6e-a2f2-23c75bdfb286" providerId="AD" clId="Web-{CC6EDD28-1428-9F6B-9949-5F44A0AC358B}" dt="2023-05-03T08:00:20.172" v="18"/>
          <ac:picMkLst>
            <pc:docMk/>
            <pc:sldMk cId="2653098032" sldId="325"/>
            <ac:picMk id="6" creationId="{B57439E3-DDF6-45CE-87D3-FA9136662812}"/>
          </ac:picMkLst>
        </pc:picChg>
        <pc:picChg chg="add del mod">
          <ac:chgData name="Frédéric Schmitt" userId="S::fredericschmitt@volleybwbc.be::66e70d76-1a47-4d6e-a2f2-23c75bdfb286" providerId="AD" clId="Web-{CC6EDD28-1428-9F6B-9949-5F44A0AC358B}" dt="2023-05-03T08:17:30.584" v="238"/>
          <ac:picMkLst>
            <pc:docMk/>
            <pc:sldMk cId="2653098032" sldId="325"/>
            <ac:picMk id="7" creationId="{D18C0816-15CE-C4E0-A6B1-0B3700181DF1}"/>
          </ac:picMkLst>
        </pc:picChg>
        <pc:picChg chg="del">
          <ac:chgData name="Frédéric Schmitt" userId="S::fredericschmitt@volleybwbc.be::66e70d76-1a47-4d6e-a2f2-23c75bdfb286" providerId="AD" clId="Web-{CC6EDD28-1428-9F6B-9949-5F44A0AC358B}" dt="2023-05-03T08:00:33.845" v="23"/>
          <ac:picMkLst>
            <pc:docMk/>
            <pc:sldMk cId="2653098032" sldId="325"/>
            <ac:picMk id="8" creationId="{2FF58F60-CE1C-4B07-82B2-FFEF7BEA634A}"/>
          </ac:picMkLst>
        </pc:picChg>
        <pc:picChg chg="add mod">
          <ac:chgData name="Frédéric Schmitt" userId="S::fredericschmitt@volleybwbc.be::66e70d76-1a47-4d6e-a2f2-23c75bdfb286" providerId="AD" clId="Web-{CC6EDD28-1428-9F6B-9949-5F44A0AC358B}" dt="2023-05-03T09:34:17.752" v="437" actId="1076"/>
          <ac:picMkLst>
            <pc:docMk/>
            <pc:sldMk cId="2653098032" sldId="325"/>
            <ac:picMk id="9" creationId="{066876DF-3138-B68A-5741-6747B545BAA0}"/>
          </ac:picMkLst>
        </pc:picChg>
      </pc:sldChg>
      <pc:sldChg chg="addSp delSp modSp add replId">
        <pc:chgData name="Frédéric Schmitt" userId="S::fredericschmitt@volleybwbc.be::66e70d76-1a47-4d6e-a2f2-23c75bdfb286" providerId="AD" clId="Web-{CC6EDD28-1428-9F6B-9949-5F44A0AC358B}" dt="2023-05-03T09:35:03.722" v="445" actId="1076"/>
        <pc:sldMkLst>
          <pc:docMk/>
          <pc:sldMk cId="3747849327" sldId="341"/>
        </pc:sldMkLst>
        <pc:spChg chg="mod">
          <ac:chgData name="Frédéric Schmitt" userId="S::fredericschmitt@volleybwbc.be::66e70d76-1a47-4d6e-a2f2-23c75bdfb286" providerId="AD" clId="Web-{CC6EDD28-1428-9F6B-9949-5F44A0AC358B}" dt="2023-05-03T09:35:03.722" v="445" actId="1076"/>
          <ac:spMkLst>
            <pc:docMk/>
            <pc:sldMk cId="3747849327" sldId="341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CC6EDD28-1428-9F6B-9949-5F44A0AC358B}" dt="2023-05-03T09:34:56.441" v="444" actId="14100"/>
          <ac:spMkLst>
            <pc:docMk/>
            <pc:sldMk cId="3747849327" sldId="341"/>
            <ac:spMk id="3" creationId="{0F58BFE1-E2E9-47FC-A935-911BEAB91348}"/>
          </ac:spMkLst>
        </pc:spChg>
        <pc:picChg chg="mod">
          <ac:chgData name="Frédéric Schmitt" userId="S::fredericschmitt@volleybwbc.be::66e70d76-1a47-4d6e-a2f2-23c75bdfb286" providerId="AD" clId="Web-{CC6EDD28-1428-9F6B-9949-5F44A0AC358B}" dt="2023-05-03T09:34:46.456" v="442" actId="1076"/>
          <ac:picMkLst>
            <pc:docMk/>
            <pc:sldMk cId="3747849327" sldId="341"/>
            <ac:picMk id="4" creationId="{3AFBE659-E0F2-6AA6-EDF6-3C46105FB7E3}"/>
          </ac:picMkLst>
        </pc:picChg>
        <pc:picChg chg="mod">
          <ac:chgData name="Frédéric Schmitt" userId="S::fredericschmitt@volleybwbc.be::66e70d76-1a47-4d6e-a2f2-23c75bdfb286" providerId="AD" clId="Web-{CC6EDD28-1428-9F6B-9949-5F44A0AC358B}" dt="2023-05-03T09:34:48.847" v="443" actId="1076"/>
          <ac:picMkLst>
            <pc:docMk/>
            <pc:sldMk cId="3747849327" sldId="341"/>
            <ac:picMk id="5" creationId="{8A90BA64-7A26-2DDD-EEB0-A9F503240BE9}"/>
          </ac:picMkLst>
        </pc:picChg>
        <pc:picChg chg="add del mod">
          <ac:chgData name="Frédéric Schmitt" userId="S::fredericschmitt@volleybwbc.be::66e70d76-1a47-4d6e-a2f2-23c75bdfb286" providerId="AD" clId="Web-{CC6EDD28-1428-9F6B-9949-5F44A0AC358B}" dt="2023-05-03T09:14:32.563" v="318"/>
          <ac:picMkLst>
            <pc:docMk/>
            <pc:sldMk cId="3747849327" sldId="341"/>
            <ac:picMk id="6" creationId="{E1BC4E24-04BD-D1E6-83C2-812881171431}"/>
          </ac:picMkLst>
        </pc:picChg>
      </pc:sldChg>
    </pc:docChg>
  </pc:docChgLst>
  <pc:docChgLst>
    <pc:chgData name="Cathelyns, Audrey" userId="c264f520-f8b5-4dd6-b4dd-6e472b7f8fc4" providerId="ADAL" clId="{12CF35BB-A894-4A61-B922-FCB68D4227F1}"/>
    <pc:docChg chg="custSel delSld modSld">
      <pc:chgData name="Cathelyns, Audrey" userId="c264f520-f8b5-4dd6-b4dd-6e472b7f8fc4" providerId="ADAL" clId="{12CF35BB-A894-4A61-B922-FCB68D4227F1}" dt="2023-05-02T18:27:02.321" v="48" actId="20577"/>
      <pc:docMkLst>
        <pc:docMk/>
      </pc:docMkLst>
      <pc:sldChg chg="modSp mod">
        <pc:chgData name="Cathelyns, Audrey" userId="c264f520-f8b5-4dd6-b4dd-6e472b7f8fc4" providerId="ADAL" clId="{12CF35BB-A894-4A61-B922-FCB68D4227F1}" dt="2023-05-02T18:24:58.430" v="3" actId="6549"/>
        <pc:sldMkLst>
          <pc:docMk/>
          <pc:sldMk cId="1711893300" sldId="256"/>
        </pc:sldMkLst>
        <pc:spChg chg="mod">
          <ac:chgData name="Cathelyns, Audrey" userId="c264f520-f8b5-4dd6-b4dd-6e472b7f8fc4" providerId="ADAL" clId="{12CF35BB-A894-4A61-B922-FCB68D4227F1}" dt="2023-05-02T18:24:58.430" v="3" actId="6549"/>
          <ac:spMkLst>
            <pc:docMk/>
            <pc:sldMk cId="1711893300" sldId="256"/>
            <ac:spMk id="3" creationId="{F5B09B64-819E-4539-AC0F-EC11EB84D2B1}"/>
          </ac:spMkLst>
        </pc:spChg>
      </pc:sldChg>
      <pc:sldChg chg="modSp mod">
        <pc:chgData name="Cathelyns, Audrey" userId="c264f520-f8b5-4dd6-b4dd-6e472b7f8fc4" providerId="ADAL" clId="{12CF35BB-A894-4A61-B922-FCB68D4227F1}" dt="2023-05-02T18:27:02.321" v="48" actId="20577"/>
        <pc:sldMkLst>
          <pc:docMk/>
          <pc:sldMk cId="3261665482" sldId="257"/>
        </pc:sldMkLst>
        <pc:spChg chg="mod">
          <ac:chgData name="Cathelyns, Audrey" userId="c264f520-f8b5-4dd6-b4dd-6e472b7f8fc4" providerId="ADAL" clId="{12CF35BB-A894-4A61-B922-FCB68D4227F1}" dt="2023-05-02T18:27:02.321" v="48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modSp mod">
        <pc:chgData name="Cathelyns, Audrey" userId="c264f520-f8b5-4dd6-b4dd-6e472b7f8fc4" providerId="ADAL" clId="{12CF35BB-A894-4A61-B922-FCB68D4227F1}" dt="2023-05-02T18:25:10.706" v="7" actId="20577"/>
        <pc:sldMkLst>
          <pc:docMk/>
          <pc:sldMk cId="3518843937" sldId="260"/>
        </pc:sldMkLst>
        <pc:spChg chg="mod">
          <ac:chgData name="Cathelyns, Audrey" userId="c264f520-f8b5-4dd6-b4dd-6e472b7f8fc4" providerId="ADAL" clId="{12CF35BB-A894-4A61-B922-FCB68D4227F1}" dt="2023-05-02T18:25:10.706" v="7" actId="20577"/>
          <ac:spMkLst>
            <pc:docMk/>
            <pc:sldMk cId="3518843937" sldId="260"/>
            <ac:spMk id="3" creationId="{A93D6E5E-9EBC-46C1-AFB0-0D364E664905}"/>
          </ac:spMkLst>
        </pc:spChg>
      </pc:sldChg>
      <pc:sldChg chg="del">
        <pc:chgData name="Cathelyns, Audrey" userId="c264f520-f8b5-4dd6-b4dd-6e472b7f8fc4" providerId="ADAL" clId="{12CF35BB-A894-4A61-B922-FCB68D4227F1}" dt="2023-05-02T18:25:43.258" v="8" actId="47"/>
        <pc:sldMkLst>
          <pc:docMk/>
          <pc:sldMk cId="449835109" sldId="262"/>
        </pc:sldMkLst>
      </pc:sldChg>
      <pc:sldChg chg="modSp mod">
        <pc:chgData name="Cathelyns, Audrey" userId="c264f520-f8b5-4dd6-b4dd-6e472b7f8fc4" providerId="ADAL" clId="{12CF35BB-A894-4A61-B922-FCB68D4227F1}" dt="2023-05-02T18:26:02.132" v="12" actId="6549"/>
        <pc:sldMkLst>
          <pc:docMk/>
          <pc:sldMk cId="1570984906" sldId="266"/>
        </pc:sldMkLst>
        <pc:spChg chg="mod">
          <ac:chgData name="Cathelyns, Audrey" userId="c264f520-f8b5-4dd6-b4dd-6e472b7f8fc4" providerId="ADAL" clId="{12CF35BB-A894-4A61-B922-FCB68D4227F1}" dt="2023-05-02T18:26:02.132" v="12" actId="6549"/>
          <ac:spMkLst>
            <pc:docMk/>
            <pc:sldMk cId="1570984906" sldId="266"/>
            <ac:spMk id="3" creationId="{A93D6E5E-9EBC-46C1-AFB0-0D364E664905}"/>
          </ac:spMkLst>
        </pc:spChg>
      </pc:sldChg>
      <pc:sldChg chg="modSp mod">
        <pc:chgData name="Cathelyns, Audrey" userId="c264f520-f8b5-4dd6-b4dd-6e472b7f8fc4" providerId="ADAL" clId="{12CF35BB-A894-4A61-B922-FCB68D4227F1}" dt="2023-05-02T18:26:29.063" v="27" actId="20577"/>
        <pc:sldMkLst>
          <pc:docMk/>
          <pc:sldMk cId="3982916956" sldId="269"/>
        </pc:sldMkLst>
        <pc:spChg chg="mod">
          <ac:chgData name="Cathelyns, Audrey" userId="c264f520-f8b5-4dd6-b4dd-6e472b7f8fc4" providerId="ADAL" clId="{12CF35BB-A894-4A61-B922-FCB68D4227F1}" dt="2023-05-02T18:26:29.063" v="27" actId="20577"/>
          <ac:spMkLst>
            <pc:docMk/>
            <pc:sldMk cId="3982916956" sldId="269"/>
            <ac:spMk id="3" creationId="{A93D6E5E-9EBC-46C1-AFB0-0D364E664905}"/>
          </ac:spMkLst>
        </pc:spChg>
      </pc:sldChg>
      <pc:sldChg chg="modSp mod">
        <pc:chgData name="Cathelyns, Audrey" userId="c264f520-f8b5-4dd6-b4dd-6e472b7f8fc4" providerId="ADAL" clId="{12CF35BB-A894-4A61-B922-FCB68D4227F1}" dt="2023-05-02T18:26:42.577" v="43" actId="20577"/>
        <pc:sldMkLst>
          <pc:docMk/>
          <pc:sldMk cId="3200790058" sldId="307"/>
        </pc:sldMkLst>
        <pc:spChg chg="mod">
          <ac:chgData name="Cathelyns, Audrey" userId="c264f520-f8b5-4dd6-b4dd-6e472b7f8fc4" providerId="ADAL" clId="{12CF35BB-A894-4A61-B922-FCB68D4227F1}" dt="2023-05-02T18:26:42.577" v="43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del">
        <pc:chgData name="Cathelyns, Audrey" userId="c264f520-f8b5-4dd6-b4dd-6e472b7f8fc4" providerId="ADAL" clId="{12CF35BB-A894-4A61-B922-FCB68D4227F1}" dt="2023-05-02T18:25:43.258" v="8" actId="47"/>
        <pc:sldMkLst>
          <pc:docMk/>
          <pc:sldMk cId="913157058" sldId="319"/>
        </pc:sldMkLst>
      </pc:sldChg>
      <pc:sldChg chg="del">
        <pc:chgData name="Cathelyns, Audrey" userId="c264f520-f8b5-4dd6-b4dd-6e472b7f8fc4" providerId="ADAL" clId="{12CF35BB-A894-4A61-B922-FCB68D4227F1}" dt="2023-05-02T18:25:43.258" v="8" actId="47"/>
        <pc:sldMkLst>
          <pc:docMk/>
          <pc:sldMk cId="3822668251" sldId="327"/>
        </pc:sldMkLst>
      </pc:sldChg>
      <pc:sldChg chg="modSp mod">
        <pc:chgData name="Cathelyns, Audrey" userId="c264f520-f8b5-4dd6-b4dd-6e472b7f8fc4" providerId="ADAL" clId="{12CF35BB-A894-4A61-B922-FCB68D4227F1}" dt="2023-05-02T18:26:08.086" v="16" actId="20577"/>
        <pc:sldMkLst>
          <pc:docMk/>
          <pc:sldMk cId="35811367" sldId="330"/>
        </pc:sldMkLst>
        <pc:spChg chg="mod">
          <ac:chgData name="Cathelyns, Audrey" userId="c264f520-f8b5-4dd6-b4dd-6e472b7f8fc4" providerId="ADAL" clId="{12CF35BB-A894-4A61-B922-FCB68D4227F1}" dt="2023-05-02T18:26:08.086" v="16" actId="20577"/>
          <ac:spMkLst>
            <pc:docMk/>
            <pc:sldMk cId="35811367" sldId="330"/>
            <ac:spMk id="3" creationId="{011CC1A3-0B15-4EA2-A238-5D11BC16972F}"/>
          </ac:spMkLst>
        </pc:spChg>
      </pc:sldChg>
    </pc:docChg>
  </pc:docChgLst>
  <pc:docChgLst>
    <pc:chgData name="Utilisateur invité" userId="S::urn:spo:anon#f5c45f06490747c92e7444f2d615a09e9cce278e530b44af65df6cc489b5a1dd::" providerId="AD" clId="Web-{92B359F3-B156-C4AF-8767-4C3A7B1C7C10}"/>
    <pc:docChg chg="modSld">
      <pc:chgData name="Utilisateur invité" userId="S::urn:spo:anon#f5c45f06490747c92e7444f2d615a09e9cce278e530b44af65df6cc489b5a1dd::" providerId="AD" clId="Web-{92B359F3-B156-C4AF-8767-4C3A7B1C7C10}" dt="2022-05-06T08:19:18.384" v="32" actId="20577"/>
      <pc:docMkLst>
        <pc:docMk/>
      </pc:docMkLst>
      <pc:sldChg chg="modSp">
        <pc:chgData name="Utilisateur invité" userId="S::urn:spo:anon#f5c45f06490747c92e7444f2d615a09e9cce278e530b44af65df6cc489b5a1dd::" providerId="AD" clId="Web-{92B359F3-B156-C4AF-8767-4C3A7B1C7C10}" dt="2022-05-06T08:19:18.384" v="32" actId="20577"/>
        <pc:sldMkLst>
          <pc:docMk/>
          <pc:sldMk cId="4178063892" sldId="267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9:18.384" v="32" actId="20577"/>
          <ac:spMkLst>
            <pc:docMk/>
            <pc:sldMk cId="4178063892" sldId="267"/>
            <ac:spMk id="3" creationId="{0F58BFE1-E2E9-47FC-A935-911BEAB91348}"/>
          </ac:spMkLst>
        </pc:spChg>
      </pc:sldChg>
      <pc:sldChg chg="modSp">
        <pc:chgData name="Utilisateur invité" userId="S::urn:spo:anon#f5c45f06490747c92e7444f2d615a09e9cce278e530b44af65df6cc489b5a1dd::" providerId="AD" clId="Web-{92B359F3-B156-C4AF-8767-4C3A7B1C7C10}" dt="2022-05-06T08:15:33.551" v="0" actId="20577"/>
        <pc:sldMkLst>
          <pc:docMk/>
          <pc:sldMk cId="1172461789" sldId="292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5:33.551" v="0" actId="20577"/>
          <ac:spMkLst>
            <pc:docMk/>
            <pc:sldMk cId="1172461789" sldId="292"/>
            <ac:spMk id="3" creationId="{0F58BFE1-E2E9-47FC-A935-911BEAB91348}"/>
          </ac:spMkLst>
        </pc:spChg>
      </pc:sldChg>
      <pc:sldChg chg="modSp">
        <pc:chgData name="Utilisateur invité" userId="S::urn:spo:anon#f5c45f06490747c92e7444f2d615a09e9cce278e530b44af65df6cc489b5a1dd::" providerId="AD" clId="Web-{92B359F3-B156-C4AF-8767-4C3A7B1C7C10}" dt="2022-05-06T08:16:05.318" v="7"/>
        <pc:sldMkLst>
          <pc:docMk/>
          <pc:sldMk cId="4139339552" sldId="293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5:46.161" v="1" actId="20577"/>
          <ac:spMkLst>
            <pc:docMk/>
            <pc:sldMk cId="4139339552" sldId="293"/>
            <ac:spMk id="3" creationId="{0F58BFE1-E2E9-47FC-A935-911BEAB91348}"/>
          </ac:spMkLst>
        </pc:spChg>
        <pc:graphicFrameChg chg="mod modGraphic">
          <ac:chgData name="Utilisateur invité" userId="S::urn:spo:anon#f5c45f06490747c92e7444f2d615a09e9cce278e530b44af65df6cc489b5a1dd::" providerId="AD" clId="Web-{92B359F3-B156-C4AF-8767-4C3A7B1C7C10}" dt="2022-05-06T08:16:05.318" v="7"/>
          <ac:graphicFrameMkLst>
            <pc:docMk/>
            <pc:sldMk cId="4139339552" sldId="293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7:46.257" v="23" actId="20577"/>
        <pc:sldMkLst>
          <pc:docMk/>
          <pc:sldMk cId="1235906988" sldId="303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7:46.257" v="23" actId="20577"/>
          <ac:spMkLst>
            <pc:docMk/>
            <pc:sldMk cId="1235906988" sldId="303"/>
            <ac:spMk id="3" creationId="{0F58BFE1-E2E9-47FC-A935-911BEAB91348}"/>
          </ac:spMkLst>
        </pc:spChg>
      </pc:sldChg>
      <pc:sldChg chg="modSp">
        <pc:chgData name="Utilisateur invité" userId="S::urn:spo:anon#f5c45f06490747c92e7444f2d615a09e9cce278e530b44af65df6cc489b5a1dd::" providerId="AD" clId="Web-{92B359F3-B156-C4AF-8767-4C3A7B1C7C10}" dt="2022-05-06T08:16:18.365" v="11"/>
        <pc:sldMkLst>
          <pc:docMk/>
          <pc:sldMk cId="4018848053" sldId="332"/>
        </pc:sldMkLst>
        <pc:graphicFrameChg chg="mod modGraphic">
          <ac:chgData name="Utilisateur invité" userId="S::urn:spo:anon#f5c45f06490747c92e7444f2d615a09e9cce278e530b44af65df6cc489b5a1dd::" providerId="AD" clId="Web-{92B359F3-B156-C4AF-8767-4C3A7B1C7C10}" dt="2022-05-06T08:16:18.365" v="11"/>
          <ac:graphicFrameMkLst>
            <pc:docMk/>
            <pc:sldMk cId="4018848053" sldId="332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6:40.318" v="15"/>
        <pc:sldMkLst>
          <pc:docMk/>
          <pc:sldMk cId="3810537081" sldId="333"/>
        </pc:sldMkLst>
        <pc:graphicFrameChg chg="mod modGraphic">
          <ac:chgData name="Utilisateur invité" userId="S::urn:spo:anon#f5c45f06490747c92e7444f2d615a09e9cce278e530b44af65df6cc489b5a1dd::" providerId="AD" clId="Web-{92B359F3-B156-C4AF-8767-4C3A7B1C7C10}" dt="2022-05-06T08:16:40.318" v="15"/>
          <ac:graphicFrameMkLst>
            <pc:docMk/>
            <pc:sldMk cId="3810537081" sldId="333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7:41.304" v="22"/>
        <pc:sldMkLst>
          <pc:docMk/>
          <pc:sldMk cId="1028066022" sldId="334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7:14.803" v="16" actId="20577"/>
          <ac:spMkLst>
            <pc:docMk/>
            <pc:sldMk cId="1028066022" sldId="334"/>
            <ac:spMk id="3" creationId="{0F58BFE1-E2E9-47FC-A935-911BEAB91348}"/>
          </ac:spMkLst>
        </pc:spChg>
        <pc:graphicFrameChg chg="mod modGraphic">
          <ac:chgData name="Utilisateur invité" userId="S::urn:spo:anon#f5c45f06490747c92e7444f2d615a09e9cce278e530b44af65df6cc489b5a1dd::" providerId="AD" clId="Web-{92B359F3-B156-C4AF-8767-4C3A7B1C7C10}" dt="2022-05-06T08:17:41.304" v="22"/>
          <ac:graphicFrameMkLst>
            <pc:docMk/>
            <pc:sldMk cId="1028066022" sldId="334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7:52.664" v="24" actId="20577"/>
        <pc:sldMkLst>
          <pc:docMk/>
          <pc:sldMk cId="535785235" sldId="336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7:52.664" v="24" actId="20577"/>
          <ac:spMkLst>
            <pc:docMk/>
            <pc:sldMk cId="535785235" sldId="336"/>
            <ac:spMk id="3" creationId="{0F58BFE1-E2E9-47FC-A935-911BEAB91348}"/>
          </ac:spMkLst>
        </pc:spChg>
      </pc:sldChg>
    </pc:docChg>
  </pc:docChgLst>
  <pc:docChgLst>
    <pc:chgData name="Frédéric Schmitt" userId="S::fredericschmitt@volleybwbc.be::66e70d76-1a47-4d6e-a2f2-23c75bdfb286" providerId="AD" clId="Web-{3014DED2-FE83-EC02-9B14-4B3F2AF7D94C}"/>
    <pc:docChg chg="modSld">
      <pc:chgData name="Frédéric Schmitt" userId="S::fredericschmitt@volleybwbc.be::66e70d76-1a47-4d6e-a2f2-23c75bdfb286" providerId="AD" clId="Web-{3014DED2-FE83-EC02-9B14-4B3F2AF7D94C}" dt="2022-05-04T18:20:46.847" v="5" actId="20577"/>
      <pc:docMkLst>
        <pc:docMk/>
      </pc:docMkLst>
      <pc:sldChg chg="modSp">
        <pc:chgData name="Frédéric Schmitt" userId="S::fredericschmitt@volleybwbc.be::66e70d76-1a47-4d6e-a2f2-23c75bdfb286" providerId="AD" clId="Web-{3014DED2-FE83-EC02-9B14-4B3F2AF7D94C}" dt="2022-05-04T18:20:46.847" v="5" actId="20577"/>
        <pc:sldMkLst>
          <pc:docMk/>
          <pc:sldMk cId="3518843937" sldId="260"/>
        </pc:sldMkLst>
        <pc:spChg chg="mod">
          <ac:chgData name="Frédéric Schmitt" userId="S::fredericschmitt@volleybwbc.be::66e70d76-1a47-4d6e-a2f2-23c75bdfb286" providerId="AD" clId="Web-{3014DED2-FE83-EC02-9B14-4B3F2AF7D94C}" dt="2022-05-04T18:20:46.847" v="5" actId="20577"/>
          <ac:spMkLst>
            <pc:docMk/>
            <pc:sldMk cId="3518843937" sldId="260"/>
            <ac:spMk id="2" creationId="{1C61BBAD-1C74-4D78-92CB-E613A7A02EFF}"/>
          </ac:spMkLst>
        </pc:spChg>
      </pc:sldChg>
      <pc:sldChg chg="modSp">
        <pc:chgData name="Frédéric Schmitt" userId="S::fredericschmitt@volleybwbc.be::66e70d76-1a47-4d6e-a2f2-23c75bdfb286" providerId="AD" clId="Web-{3014DED2-FE83-EC02-9B14-4B3F2AF7D94C}" dt="2022-05-04T17:39:16.585" v="3" actId="20577"/>
        <pc:sldMkLst>
          <pc:docMk/>
          <pc:sldMk cId="3200790058" sldId="307"/>
        </pc:sldMkLst>
        <pc:spChg chg="mod">
          <ac:chgData name="Frédéric Schmitt" userId="S::fredericschmitt@volleybwbc.be::66e70d76-1a47-4d6e-a2f2-23c75bdfb286" providerId="AD" clId="Web-{3014DED2-FE83-EC02-9B14-4B3F2AF7D94C}" dt="2022-05-04T17:39:16.585" v="3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3014DED2-FE83-EC02-9B14-4B3F2AF7D94C}" dt="2022-05-04T17:37:46.908" v="1" actId="20577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3014DED2-FE83-EC02-9B14-4B3F2AF7D94C}" dt="2022-05-04T17:37:46.908" v="1" actId="20577"/>
          <ac:spMkLst>
            <pc:docMk/>
            <pc:sldMk cId="2250843356" sldId="317"/>
            <ac:spMk id="2" creationId="{6863E3FC-2F48-EDE8-6A69-96F317E38C50}"/>
          </ac:spMkLst>
        </pc:spChg>
      </pc:sldChg>
    </pc:docChg>
  </pc:docChgLst>
  <pc:docChgLst>
    <pc:chgData name="Frédéric Schmitt" userId="S::fredericschmitt@volleybwbc.be::66e70d76-1a47-4d6e-a2f2-23c75bdfb286" providerId="AD" clId="Web-{15043BED-C1A4-BB58-C46B-10A2D4BD7640}"/>
    <pc:docChg chg="modSld">
      <pc:chgData name="Frédéric Schmitt" userId="S::fredericschmitt@volleybwbc.be::66e70d76-1a47-4d6e-a2f2-23c75bdfb286" providerId="AD" clId="Web-{15043BED-C1A4-BB58-C46B-10A2D4BD7640}" dt="2022-05-03T11:58:27.495" v="83" actId="20577"/>
      <pc:docMkLst>
        <pc:docMk/>
      </pc:docMkLst>
      <pc:sldChg chg="modSp">
        <pc:chgData name="Frédéric Schmitt" userId="S::fredericschmitt@volleybwbc.be::66e70d76-1a47-4d6e-a2f2-23c75bdfb286" providerId="AD" clId="Web-{15043BED-C1A4-BB58-C46B-10A2D4BD7640}" dt="2022-05-03T11:58:27.495" v="83" actId="20577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15043BED-C1A4-BB58-C46B-10A2D4BD7640}" dt="2022-05-03T11:58:27.495" v="83" actId="20577"/>
          <ac:spMkLst>
            <pc:docMk/>
            <pc:sldMk cId="3026264427" sldId="261"/>
            <ac:spMk id="3" creationId="{0F58BFE1-E2E9-47FC-A935-911BEAB91348}"/>
          </ac:spMkLst>
        </pc:spChg>
      </pc:sldChg>
    </pc:docChg>
  </pc:docChgLst>
  <pc:docChgLst>
    <pc:chgData name="Frédéric Schmitt" userId="S::fredericschmitt@volleybwbc.be::66e70d76-1a47-4d6e-a2f2-23c75bdfb286" providerId="AD" clId="Web-{DD0E6F97-10FC-DA97-23BF-9D7037620718}"/>
    <pc:docChg chg="modSld">
      <pc:chgData name="Frédéric Schmitt" userId="S::fredericschmitt@volleybwbc.be::66e70d76-1a47-4d6e-a2f2-23c75bdfb286" providerId="AD" clId="Web-{DD0E6F97-10FC-DA97-23BF-9D7037620718}" dt="2023-05-05T09:14:18.454" v="25" actId="20577"/>
      <pc:docMkLst>
        <pc:docMk/>
      </pc:docMkLst>
      <pc:sldChg chg="modSp">
        <pc:chgData name="Frédéric Schmitt" userId="S::fredericschmitt@volleybwbc.be::66e70d76-1a47-4d6e-a2f2-23c75bdfb286" providerId="AD" clId="Web-{DD0E6F97-10FC-DA97-23BF-9D7037620718}" dt="2023-05-05T08:10:04.151" v="9" actId="20577"/>
        <pc:sldMkLst>
          <pc:docMk/>
          <pc:sldMk cId="3261665482" sldId="257"/>
        </pc:sldMkLst>
        <pc:spChg chg="mod">
          <ac:chgData name="Frédéric Schmitt" userId="S::fredericschmitt@volleybwbc.be::66e70d76-1a47-4d6e-a2f2-23c75bdfb286" providerId="AD" clId="Web-{DD0E6F97-10FC-DA97-23BF-9D7037620718}" dt="2023-05-05T08:10:04.151" v="9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7:52:35.882" v="7"/>
        <pc:sldMkLst>
          <pc:docMk/>
          <pc:sldMk cId="3026264427" sldId="261"/>
        </pc:sldMkLst>
        <pc:graphicFrameChg chg="modGraphic">
          <ac:chgData name="Frédéric Schmitt" userId="S::fredericschmitt@volleybwbc.be::66e70d76-1a47-4d6e-a2f2-23c75bdfb286" providerId="AD" clId="Web-{DD0E6F97-10FC-DA97-23BF-9D7037620718}" dt="2023-05-05T07:52:35.882" v="7"/>
          <ac:graphicFrameMkLst>
            <pc:docMk/>
            <pc:sldMk cId="3026264427" sldId="261"/>
            <ac:graphicFrameMk id="7" creationId="{C979D413-0BA8-2BC7-CA1F-ED93CF360413}"/>
          </ac:graphicFrameMkLst>
        </pc:graphicFrameChg>
      </pc:sldChg>
      <pc:sldChg chg="modSp">
        <pc:chgData name="Frédéric Schmitt" userId="S::fredericschmitt@volleybwbc.be::66e70d76-1a47-4d6e-a2f2-23c75bdfb286" providerId="AD" clId="Web-{DD0E6F97-10FC-DA97-23BF-9D7037620718}" dt="2023-05-05T07:39:18.464" v="3" actId="20577"/>
        <pc:sldMkLst>
          <pc:docMk/>
          <pc:sldMk cId="2890675683" sldId="272"/>
        </pc:sldMkLst>
        <pc:spChg chg="mod">
          <ac:chgData name="Frédéric Schmitt" userId="S::fredericschmitt@volleybwbc.be::66e70d76-1a47-4d6e-a2f2-23c75bdfb286" providerId="AD" clId="Web-{DD0E6F97-10FC-DA97-23BF-9D7037620718}" dt="2023-05-05T07:39:18.464" v="3" actId="20577"/>
          <ac:spMkLst>
            <pc:docMk/>
            <pc:sldMk cId="2890675683" sldId="272"/>
            <ac:spMk id="2" creationId="{2B098769-69D4-45A3-A202-4D2E03AD8A27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8:11:26.466" v="21" actId="20577"/>
        <pc:sldMkLst>
          <pc:docMk/>
          <pc:sldMk cId="3200790058" sldId="307"/>
        </pc:sldMkLst>
        <pc:spChg chg="mod">
          <ac:chgData name="Frédéric Schmitt" userId="S::fredericschmitt@volleybwbc.be::66e70d76-1a47-4d6e-a2f2-23c75bdfb286" providerId="AD" clId="Web-{DD0E6F97-10FC-DA97-23BF-9D7037620718}" dt="2023-05-05T08:11:26.466" v="21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8:11:02.825" v="19" actId="20577"/>
        <pc:sldMkLst>
          <pc:docMk/>
          <pc:sldMk cId="2280749767" sldId="314"/>
        </pc:sldMkLst>
        <pc:spChg chg="mod">
          <ac:chgData name="Frédéric Schmitt" userId="S::fredericschmitt@volleybwbc.be::66e70d76-1a47-4d6e-a2f2-23c75bdfb286" providerId="AD" clId="Web-{DD0E6F97-10FC-DA97-23BF-9D7037620718}" dt="2023-05-05T08:11:02.825" v="19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9:14:18.454" v="25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DD0E6F97-10FC-DA97-23BF-9D7037620718}" dt="2023-05-05T09:14:18.454" v="25" actId="20577"/>
          <ac:spMkLst>
            <pc:docMk/>
            <pc:sldMk cId="2084833224" sldId="315"/>
            <ac:spMk id="3" creationId="{883E0E5C-E9BB-FA76-70AD-D1BBAAD74805}"/>
          </ac:spMkLst>
        </pc:spChg>
      </pc:sldChg>
    </pc:docChg>
  </pc:docChgLst>
  <pc:docChgLst>
    <pc:chgData name="Cathelyns, Audrey" userId="c264f520-f8b5-4dd6-b4dd-6e472b7f8fc4" providerId="ADAL" clId="{20BCF044-6701-42B5-B910-06C86F4FC249}"/>
    <pc:docChg chg="undo custSel addSld delSld modSld sldOrd">
      <pc:chgData name="Cathelyns, Audrey" userId="c264f520-f8b5-4dd6-b4dd-6e472b7f8fc4" providerId="ADAL" clId="{20BCF044-6701-42B5-B910-06C86F4FC249}" dt="2023-10-31T00:21:30.222" v="919" actId="20577"/>
      <pc:docMkLst>
        <pc:docMk/>
      </pc:docMkLst>
      <pc:sldChg chg="modSp mod">
        <pc:chgData name="Cathelyns, Audrey" userId="c264f520-f8b5-4dd6-b4dd-6e472b7f8fc4" providerId="ADAL" clId="{20BCF044-6701-42B5-B910-06C86F4FC249}" dt="2023-10-31T00:20:39.397" v="897" actId="20577"/>
        <pc:sldMkLst>
          <pc:docMk/>
          <pc:sldMk cId="3261665482" sldId="257"/>
        </pc:sldMkLst>
        <pc:spChg chg="mod">
          <ac:chgData name="Cathelyns, Audrey" userId="c264f520-f8b5-4dd6-b4dd-6e472b7f8fc4" providerId="ADAL" clId="{20BCF044-6701-42B5-B910-06C86F4FC249}" dt="2023-10-31T00:20:39.397" v="897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518843937" sldId="260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026264427" sldId="261"/>
        </pc:sldMkLst>
      </pc:sldChg>
      <pc:sldChg chg="ord">
        <pc:chgData name="Cathelyns, Audrey" userId="c264f520-f8b5-4dd6-b4dd-6e472b7f8fc4" providerId="ADAL" clId="{20BCF044-6701-42B5-B910-06C86F4FC249}" dt="2023-10-30T23:43:51.123" v="44"/>
        <pc:sldMkLst>
          <pc:docMk/>
          <pc:sldMk cId="3517719824" sldId="264"/>
        </pc:sldMkLst>
      </pc:sldChg>
      <pc:sldChg chg="modSp mod">
        <pc:chgData name="Cathelyns, Audrey" userId="c264f520-f8b5-4dd6-b4dd-6e472b7f8fc4" providerId="ADAL" clId="{20BCF044-6701-42B5-B910-06C86F4FC249}" dt="2023-10-31T00:18:46.219" v="850" actId="20577"/>
        <pc:sldMkLst>
          <pc:docMk/>
          <pc:sldMk cId="1570984906" sldId="266"/>
        </pc:sldMkLst>
        <pc:spChg chg="mod">
          <ac:chgData name="Cathelyns, Audrey" userId="c264f520-f8b5-4dd6-b4dd-6e472b7f8fc4" providerId="ADAL" clId="{20BCF044-6701-42B5-B910-06C86F4FC249}" dt="2023-10-30T23:44:04.753" v="65" actId="20577"/>
          <ac:spMkLst>
            <pc:docMk/>
            <pc:sldMk cId="1570984906" sldId="266"/>
            <ac:spMk id="2" creationId="{1C61BBAD-1C74-4D78-92CB-E613A7A02EFF}"/>
          </ac:spMkLst>
        </pc:spChg>
        <pc:spChg chg="mod">
          <ac:chgData name="Cathelyns, Audrey" userId="c264f520-f8b5-4dd6-b4dd-6e472b7f8fc4" providerId="ADAL" clId="{20BCF044-6701-42B5-B910-06C86F4FC249}" dt="2023-10-31T00:18:46.219" v="850" actId="20577"/>
          <ac:spMkLst>
            <pc:docMk/>
            <pc:sldMk cId="1570984906" sldId="266"/>
            <ac:spMk id="3" creationId="{A93D6E5E-9EBC-46C1-AFB0-0D364E664905}"/>
          </ac:spMkLst>
        </pc:spChg>
      </pc:sldChg>
      <pc:sldChg chg="del">
        <pc:chgData name="Cathelyns, Audrey" userId="c264f520-f8b5-4dd6-b4dd-6e472b7f8fc4" providerId="ADAL" clId="{20BCF044-6701-42B5-B910-06C86F4FC249}" dt="2023-10-31T00:18:57.699" v="852" actId="47"/>
        <pc:sldMkLst>
          <pc:docMk/>
          <pc:sldMk cId="4178063892" sldId="267"/>
        </pc:sldMkLst>
      </pc:sldChg>
      <pc:sldChg chg="modSp mod">
        <pc:chgData name="Cathelyns, Audrey" userId="c264f520-f8b5-4dd6-b4dd-6e472b7f8fc4" providerId="ADAL" clId="{20BCF044-6701-42B5-B910-06C86F4FC249}" dt="2023-10-31T00:20:30.609" v="896" actId="20577"/>
        <pc:sldMkLst>
          <pc:docMk/>
          <pc:sldMk cId="3982916956" sldId="269"/>
        </pc:sldMkLst>
        <pc:spChg chg="mod">
          <ac:chgData name="Cathelyns, Audrey" userId="c264f520-f8b5-4dd6-b4dd-6e472b7f8fc4" providerId="ADAL" clId="{20BCF044-6701-42B5-B910-06C86F4FC249}" dt="2023-10-31T00:20:30.609" v="896" actId="20577"/>
          <ac:spMkLst>
            <pc:docMk/>
            <pc:sldMk cId="3982916956" sldId="269"/>
            <ac:spMk id="3" creationId="{A93D6E5E-9EBC-46C1-AFB0-0D364E664905}"/>
          </ac:spMkLst>
        </pc:sp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890675683" sldId="272"/>
        </pc:sldMkLst>
      </pc:sldChg>
      <pc:sldChg chg="modSp mod">
        <pc:chgData name="Cathelyns, Audrey" userId="c264f520-f8b5-4dd6-b4dd-6e472b7f8fc4" providerId="ADAL" clId="{20BCF044-6701-42B5-B910-06C86F4FC249}" dt="2023-10-31T00:21:08.130" v="916" actId="20577"/>
        <pc:sldMkLst>
          <pc:docMk/>
          <pc:sldMk cId="3200790058" sldId="307"/>
        </pc:sldMkLst>
        <pc:spChg chg="mod">
          <ac:chgData name="Cathelyns, Audrey" userId="c264f520-f8b5-4dd6-b4dd-6e472b7f8fc4" providerId="ADAL" clId="{20BCF044-6701-42B5-B910-06C86F4FC249}" dt="2023-10-31T00:21:08.130" v="916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mod">
        <pc:chgData name="Cathelyns, Audrey" userId="c264f520-f8b5-4dd6-b4dd-6e472b7f8fc4" providerId="ADAL" clId="{20BCF044-6701-42B5-B910-06C86F4FC249}" dt="2023-10-31T00:21:30.222" v="919" actId="20577"/>
        <pc:sldMkLst>
          <pc:docMk/>
          <pc:sldMk cId="2280749767" sldId="314"/>
        </pc:sldMkLst>
        <pc:spChg chg="mod">
          <ac:chgData name="Cathelyns, Audrey" userId="c264f520-f8b5-4dd6-b4dd-6e472b7f8fc4" providerId="ADAL" clId="{20BCF044-6701-42B5-B910-06C86F4FC249}" dt="2023-10-31T00:21:30.222" v="919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084833224" sldId="315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597088787" sldId="316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250843356" sldId="317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581816381" sldId="322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529731478" sldId="323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463372734" sldId="324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653098032" sldId="325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87619689" sldId="326"/>
        </pc:sldMkLst>
      </pc:sldChg>
      <pc:sldChg chg="ord">
        <pc:chgData name="Cathelyns, Audrey" userId="c264f520-f8b5-4dd6-b4dd-6e472b7f8fc4" providerId="ADAL" clId="{20BCF044-6701-42B5-B910-06C86F4FC249}" dt="2023-10-30T23:43:51.123" v="44"/>
        <pc:sldMkLst>
          <pc:docMk/>
          <pc:sldMk cId="2579474751" sldId="328"/>
        </pc:sldMkLst>
      </pc:sldChg>
      <pc:sldChg chg="ord">
        <pc:chgData name="Cathelyns, Audrey" userId="c264f520-f8b5-4dd6-b4dd-6e472b7f8fc4" providerId="ADAL" clId="{20BCF044-6701-42B5-B910-06C86F4FC249}" dt="2023-10-30T23:43:51.123" v="44"/>
        <pc:sldMkLst>
          <pc:docMk/>
          <pc:sldMk cId="919077221" sldId="329"/>
        </pc:sldMkLst>
      </pc:sldChg>
      <pc:sldChg chg="addSp modSp mod">
        <pc:chgData name="Cathelyns, Audrey" userId="c264f520-f8b5-4dd6-b4dd-6e472b7f8fc4" providerId="ADAL" clId="{20BCF044-6701-42B5-B910-06C86F4FC249}" dt="2023-10-30T23:57:38.531" v="450" actId="13822"/>
        <pc:sldMkLst>
          <pc:docMk/>
          <pc:sldMk cId="35811367" sldId="330"/>
        </pc:sldMkLst>
        <pc:spChg chg="add mod">
          <ac:chgData name="Cathelyns, Audrey" userId="c264f520-f8b5-4dd6-b4dd-6e472b7f8fc4" providerId="ADAL" clId="{20BCF044-6701-42B5-B910-06C86F4FC249}" dt="2023-10-30T23:57:38.531" v="450" actId="13822"/>
          <ac:spMkLst>
            <pc:docMk/>
            <pc:sldMk cId="35811367" sldId="330"/>
            <ac:spMk id="2" creationId="{D7230D9E-84D9-76BA-E1CC-FD3A37D6E2D7}"/>
          </ac:spMkLst>
        </pc:spChg>
        <pc:spChg chg="mod">
          <ac:chgData name="Cathelyns, Audrey" userId="c264f520-f8b5-4dd6-b4dd-6e472b7f8fc4" providerId="ADAL" clId="{20BCF044-6701-42B5-B910-06C86F4FC249}" dt="2023-10-30T23:44:57.394" v="128" actId="20577"/>
          <ac:spMkLst>
            <pc:docMk/>
            <pc:sldMk cId="35811367" sldId="330"/>
            <ac:spMk id="3" creationId="{011CC1A3-0B15-4EA2-A238-5D11BC16972F}"/>
          </ac:spMkLst>
        </pc:spChg>
        <pc:graphicFrameChg chg="mod modGraphic">
          <ac:chgData name="Cathelyns, Audrey" userId="c264f520-f8b5-4dd6-b4dd-6e472b7f8fc4" providerId="ADAL" clId="{20BCF044-6701-42B5-B910-06C86F4FC249}" dt="2023-10-30T23:57:17.382" v="448" actId="207"/>
          <ac:graphicFrameMkLst>
            <pc:docMk/>
            <pc:sldMk cId="35811367" sldId="330"/>
            <ac:graphicFrameMk id="5" creationId="{174125E1-F6FF-4F29-BFD5-7FC06B0450EB}"/>
          </ac:graphicFrameMkLst>
        </pc:graphicFrameChg>
      </pc:sldChg>
      <pc:sldChg chg="del">
        <pc:chgData name="Cathelyns, Audrey" userId="c264f520-f8b5-4dd6-b4dd-6e472b7f8fc4" providerId="ADAL" clId="{20BCF044-6701-42B5-B910-06C86F4FC249}" dt="2023-10-31T00:18:55.370" v="851" actId="47"/>
        <pc:sldMkLst>
          <pc:docMk/>
          <pc:sldMk cId="2252372250" sldId="331"/>
        </pc:sldMkLst>
      </pc:sldChg>
      <pc:sldChg chg="modSp add mod">
        <pc:chgData name="Cathelyns, Audrey" userId="c264f520-f8b5-4dd6-b4dd-6e472b7f8fc4" providerId="ADAL" clId="{20BCF044-6701-42B5-B910-06C86F4FC249}" dt="2023-10-31T00:18:00.065" v="781" actId="20577"/>
        <pc:sldMkLst>
          <pc:docMk/>
          <pc:sldMk cId="3280369866" sldId="332"/>
        </pc:sldMkLst>
        <pc:spChg chg="mod">
          <ac:chgData name="Cathelyns, Audrey" userId="c264f520-f8b5-4dd6-b4dd-6e472b7f8fc4" providerId="ADAL" clId="{20BCF044-6701-42B5-B910-06C86F4FC249}" dt="2023-10-30T23:45:11.473" v="153" actId="20577"/>
          <ac:spMkLst>
            <pc:docMk/>
            <pc:sldMk cId="3280369866" sldId="332"/>
            <ac:spMk id="3" creationId="{011CC1A3-0B15-4EA2-A238-5D11BC16972F}"/>
          </ac:spMkLst>
        </pc:spChg>
        <pc:graphicFrameChg chg="modGraphic">
          <ac:chgData name="Cathelyns, Audrey" userId="c264f520-f8b5-4dd6-b4dd-6e472b7f8fc4" providerId="ADAL" clId="{20BCF044-6701-42B5-B910-06C86F4FC249}" dt="2023-10-31T00:18:00.065" v="781" actId="20577"/>
          <ac:graphicFrameMkLst>
            <pc:docMk/>
            <pc:sldMk cId="3280369866" sldId="332"/>
            <ac:graphicFrameMk id="5" creationId="{174125E1-F6FF-4F29-BFD5-7FC06B0450EB}"/>
          </ac:graphicFrameMkLst>
        </pc:graphicFrame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251550294" sldId="337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463275638" sldId="339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345514860" sldId="340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747849327" sldId="341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082399890" sldId="342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4073475030" sldId="343"/>
        </pc:sldMkLst>
      </pc:sldChg>
    </pc:docChg>
  </pc:docChgLst>
  <pc:docChgLst>
    <pc:chgData name="Audrey Cathleyns" userId="S::audreycathelyns@volleybwbc.be::806ca37f-cf6b-49f5-aa9d-394819e6b079" providerId="AD" clId="Web-{8F32993F-D226-467F-11FE-40955485C7AA}"/>
    <pc:docChg chg="modSld">
      <pc:chgData name="Audrey Cathleyns" userId="S::audreycathelyns@volleybwbc.be::806ca37f-cf6b-49f5-aa9d-394819e6b079" providerId="AD" clId="Web-{8F32993F-D226-467F-11FE-40955485C7AA}" dt="2023-10-30T12:35:54.921" v="6" actId="20577"/>
      <pc:docMkLst>
        <pc:docMk/>
      </pc:docMkLst>
      <pc:sldChg chg="modSp">
        <pc:chgData name="Audrey Cathleyns" userId="S::audreycathelyns@volleybwbc.be::806ca37f-cf6b-49f5-aa9d-394819e6b079" providerId="AD" clId="Web-{8F32993F-D226-467F-11FE-40955485C7AA}" dt="2023-10-30T12:35:54.921" v="6" actId="20577"/>
        <pc:sldMkLst>
          <pc:docMk/>
          <pc:sldMk cId="1711893300" sldId="256"/>
        </pc:sldMkLst>
        <pc:spChg chg="mod">
          <ac:chgData name="Audrey Cathleyns" userId="S::audreycathelyns@volleybwbc.be::806ca37f-cf6b-49f5-aa9d-394819e6b079" providerId="AD" clId="Web-{8F32993F-D226-467F-11FE-40955485C7AA}" dt="2023-10-30T12:35:54.921" v="6" actId="20577"/>
          <ac:spMkLst>
            <pc:docMk/>
            <pc:sldMk cId="1711893300" sldId="256"/>
            <ac:spMk id="3" creationId="{F5B09B64-819E-4539-AC0F-EC11EB84D2B1}"/>
          </ac:spMkLst>
        </pc:spChg>
      </pc:sldChg>
    </pc:docChg>
  </pc:docChgLst>
  <pc:docChgLst>
    <pc:chgData name="Audrey Cathleyns" userId="S::audreycathelyns@volleybwbc.be::806ca37f-cf6b-49f5-aa9d-394819e6b079" providerId="AD" clId="Web-{D49EC18F-96EB-0AC4-E37E-D4CF3C8D8632}"/>
    <pc:docChg chg="modSld">
      <pc:chgData name="Audrey Cathleyns" userId="S::audreycathelyns@volleybwbc.be::806ca37f-cf6b-49f5-aa9d-394819e6b079" providerId="AD" clId="Web-{D49EC18F-96EB-0AC4-E37E-D4CF3C8D8632}" dt="2022-05-06T11:23:11.292" v="114" actId="1076"/>
      <pc:docMkLst>
        <pc:docMk/>
      </pc:docMkLst>
      <pc:sldChg chg="modSp">
        <pc:chgData name="Audrey Cathleyns" userId="S::audreycathelyns@volleybwbc.be::806ca37f-cf6b-49f5-aa9d-394819e6b079" providerId="AD" clId="Web-{D49EC18F-96EB-0AC4-E37E-D4CF3C8D8632}" dt="2022-05-06T11:23:11.292" v="114" actId="1076"/>
        <pc:sldMkLst>
          <pc:docMk/>
          <pc:sldMk cId="3261665482" sldId="257"/>
        </pc:sldMkLst>
        <pc:spChg chg="mod">
          <ac:chgData name="Audrey Cathleyns" userId="S::audreycathelyns@volleybwbc.be::806ca37f-cf6b-49f5-aa9d-394819e6b079" providerId="AD" clId="Web-{D49EC18F-96EB-0AC4-E37E-D4CF3C8D8632}" dt="2022-05-06T11:23:11.292" v="114" actId="1076"/>
          <ac:spMkLst>
            <pc:docMk/>
            <pc:sldMk cId="3261665482" sldId="257"/>
            <ac:spMk id="2" creationId="{05CC26A9-72BE-45B3-A34A-60F1912D2A3D}"/>
          </ac:spMkLst>
        </pc:spChg>
      </pc:sldChg>
      <pc:sldChg chg="modSp">
        <pc:chgData name="Audrey Cathleyns" userId="S::audreycathelyns@volleybwbc.be::806ca37f-cf6b-49f5-aa9d-394819e6b079" providerId="AD" clId="Web-{D49EC18F-96EB-0AC4-E37E-D4CF3C8D8632}" dt="2022-05-06T11:19:12.380" v="113"/>
        <pc:sldMkLst>
          <pc:docMk/>
          <pc:sldMk cId="913157058" sldId="319"/>
        </pc:sldMkLst>
        <pc:graphicFrameChg chg="mod modGraphic">
          <ac:chgData name="Audrey Cathleyns" userId="S::audreycathelyns@volleybwbc.be::806ca37f-cf6b-49f5-aa9d-394819e6b079" providerId="AD" clId="Web-{D49EC18F-96EB-0AC4-E37E-D4CF3C8D8632}" dt="2022-05-06T11:19:12.380" v="113"/>
          <ac:graphicFrameMkLst>
            <pc:docMk/>
            <pc:sldMk cId="913157058" sldId="319"/>
            <ac:graphicFrameMk id="5" creationId="{174125E1-F6FF-4F29-BFD5-7FC06B0450EB}"/>
          </ac:graphicFrameMkLst>
        </pc:graphicFrameChg>
      </pc:sldChg>
      <pc:sldChg chg="modSp">
        <pc:chgData name="Audrey Cathleyns" userId="S::audreycathelyns@volleybwbc.be::806ca37f-cf6b-49f5-aa9d-394819e6b079" providerId="AD" clId="Web-{D49EC18F-96EB-0AC4-E37E-D4CF3C8D8632}" dt="2022-05-06T11:17:07.253" v="106" actId="20577"/>
        <pc:sldMkLst>
          <pc:docMk/>
          <pc:sldMk cId="1463372734" sldId="324"/>
        </pc:sldMkLst>
        <pc:spChg chg="mod">
          <ac:chgData name="Audrey Cathleyns" userId="S::audreycathelyns@volleybwbc.be::806ca37f-cf6b-49f5-aa9d-394819e6b079" providerId="AD" clId="Web-{D49EC18F-96EB-0AC4-E37E-D4CF3C8D8632}" dt="2022-05-06T11:17:07.253" v="106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">
        <pc:chgData name="Audrey Cathleyns" userId="S::audreycathelyns@volleybwbc.be::806ca37f-cf6b-49f5-aa9d-394819e6b079" providerId="AD" clId="Web-{D49EC18F-96EB-0AC4-E37E-D4CF3C8D8632}" dt="2022-05-06T11:18:53.552" v="109" actId="20577"/>
        <pc:sldMkLst>
          <pc:docMk/>
          <pc:sldMk cId="187619689" sldId="326"/>
        </pc:sldMkLst>
        <pc:spChg chg="mod">
          <ac:chgData name="Audrey Cathleyns" userId="S::audreycathelyns@volleybwbc.be::806ca37f-cf6b-49f5-aa9d-394819e6b079" providerId="AD" clId="Web-{D49EC18F-96EB-0AC4-E37E-D4CF3C8D8632}" dt="2022-05-06T11:18:53.552" v="109" actId="20577"/>
          <ac:spMkLst>
            <pc:docMk/>
            <pc:sldMk cId="187619689" sldId="326"/>
            <ac:spMk id="3" creationId="{DCEBFAA7-2F7A-472A-A68C-EC28CBFEB715}"/>
          </ac:spMkLst>
        </pc:spChg>
      </pc:sldChg>
    </pc:docChg>
  </pc:docChgLst>
  <pc:docChgLst>
    <pc:chgData name="Thibault Lycops" userId="480461c0-dc53-4ef9-9274-e01fe57d0c10" providerId="ADAL" clId="{9461ED55-2A4A-46F7-8C2B-5A77A5C13D55}"/>
    <pc:docChg chg="undo redo custSel addSld delSld modSld sldOrd">
      <pc:chgData name="Thibault Lycops" userId="480461c0-dc53-4ef9-9274-e01fe57d0c10" providerId="ADAL" clId="{9461ED55-2A4A-46F7-8C2B-5A77A5C13D55}" dt="2022-05-06T09:42:10.194" v="10055" actId="20577"/>
      <pc:docMkLst>
        <pc:docMk/>
      </pc:docMkLst>
      <pc:sldChg chg="modSp mod">
        <pc:chgData name="Thibault Lycops" userId="480461c0-dc53-4ef9-9274-e01fe57d0c10" providerId="ADAL" clId="{9461ED55-2A4A-46F7-8C2B-5A77A5C13D55}" dt="2022-05-06T09:40:06.053" v="10053" actId="1035"/>
        <pc:sldMkLst>
          <pc:docMk/>
          <pc:sldMk cId="3261665482" sldId="257"/>
        </pc:sldMkLst>
        <pc:spChg chg="mod">
          <ac:chgData name="Thibault Lycops" userId="480461c0-dc53-4ef9-9274-e01fe57d0c10" providerId="ADAL" clId="{9461ED55-2A4A-46F7-8C2B-5A77A5C13D55}" dt="2022-05-06T09:40:06.053" v="10053" actId="1035"/>
          <ac:spMkLst>
            <pc:docMk/>
            <pc:sldMk cId="3261665482" sldId="257"/>
            <ac:spMk id="2" creationId="{05CC26A9-72BE-45B3-A34A-60F1912D2A3D}"/>
          </ac:spMkLst>
        </pc:spChg>
      </pc:sldChg>
      <pc:sldChg chg="addSp delSp modSp mod">
        <pc:chgData name="Thibault Lycops" userId="480461c0-dc53-4ef9-9274-e01fe57d0c10" providerId="ADAL" clId="{9461ED55-2A4A-46F7-8C2B-5A77A5C13D55}" dt="2022-05-04T07:15:46.733" v="7461" actId="790"/>
        <pc:sldMkLst>
          <pc:docMk/>
          <pc:sldMk cId="522306978" sldId="265"/>
        </pc:sldMkLst>
        <pc:spChg chg="mod">
          <ac:chgData name="Thibault Lycops" userId="480461c0-dc53-4ef9-9274-e01fe57d0c10" providerId="ADAL" clId="{9461ED55-2A4A-46F7-8C2B-5A77A5C13D55}" dt="2022-05-04T07:15:46.733" v="7461" actId="790"/>
          <ac:spMkLst>
            <pc:docMk/>
            <pc:sldMk cId="522306978" sldId="265"/>
            <ac:spMk id="3" creationId="{0F58BFE1-E2E9-47FC-A935-911BEAB91348}"/>
          </ac:spMkLst>
        </pc:spChg>
        <pc:picChg chg="add mod">
          <ac:chgData name="Thibault Lycops" userId="480461c0-dc53-4ef9-9274-e01fe57d0c10" providerId="ADAL" clId="{9461ED55-2A4A-46F7-8C2B-5A77A5C13D55}" dt="2022-05-03T14:44:01.793" v="568" actId="1076"/>
          <ac:picMkLst>
            <pc:docMk/>
            <pc:sldMk cId="522306978" sldId="265"/>
            <ac:picMk id="5" creationId="{B1B3077D-3435-4043-A7CC-435069BB995D}"/>
          </ac:picMkLst>
        </pc:picChg>
        <pc:picChg chg="add del mod">
          <ac:chgData name="Thibault Lycops" userId="480461c0-dc53-4ef9-9274-e01fe57d0c10" providerId="ADAL" clId="{9461ED55-2A4A-46F7-8C2B-5A77A5C13D55}" dt="2022-05-03T14:42:43.891" v="530"/>
          <ac:picMkLst>
            <pc:docMk/>
            <pc:sldMk cId="522306978" sldId="265"/>
            <ac:picMk id="1026" creationId="{DB38FDA1-1CD6-45C5-AA0B-C24BB063FD61}"/>
          </ac:picMkLst>
        </pc:picChg>
        <pc:picChg chg="add mod">
          <ac:chgData name="Thibault Lycops" userId="480461c0-dc53-4ef9-9274-e01fe57d0c10" providerId="ADAL" clId="{9461ED55-2A4A-46F7-8C2B-5A77A5C13D55}" dt="2022-05-03T14:42:56.248" v="534" actId="14100"/>
          <ac:picMkLst>
            <pc:docMk/>
            <pc:sldMk cId="522306978" sldId="265"/>
            <ac:picMk id="1028" creationId="{D949D3CB-F919-4D2A-B9E2-705B80EB336D}"/>
          </ac:picMkLst>
        </pc:picChg>
      </pc:sldChg>
      <pc:sldChg chg="addSp modSp mod">
        <pc:chgData name="Thibault Lycops" userId="480461c0-dc53-4ef9-9274-e01fe57d0c10" providerId="ADAL" clId="{9461ED55-2A4A-46F7-8C2B-5A77A5C13D55}" dt="2022-05-04T07:25:07.620" v="7522" actId="20577"/>
        <pc:sldMkLst>
          <pc:docMk/>
          <pc:sldMk cId="2623044239" sldId="268"/>
        </pc:sldMkLst>
        <pc:spChg chg="mod">
          <ac:chgData name="Thibault Lycops" userId="480461c0-dc53-4ef9-9274-e01fe57d0c10" providerId="ADAL" clId="{9461ED55-2A4A-46F7-8C2B-5A77A5C13D55}" dt="2022-05-03T15:05:59.241" v="1322" actId="207"/>
          <ac:spMkLst>
            <pc:docMk/>
            <pc:sldMk cId="2623044239" sldId="268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3T15:07:10.507" v="1393" actId="20577"/>
          <ac:spMkLst>
            <pc:docMk/>
            <pc:sldMk cId="2623044239" sldId="268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07.620" v="7522" actId="20577"/>
          <ac:spMkLst>
            <pc:docMk/>
            <pc:sldMk cId="2623044239" sldId="268"/>
            <ac:spMk id="5" creationId="{683A46A0-290F-431D-8D60-81440C057E1F}"/>
          </ac:spMkLst>
        </pc:spChg>
        <pc:picChg chg="add mod">
          <ac:chgData name="Thibault Lycops" userId="480461c0-dc53-4ef9-9274-e01fe57d0c10" providerId="ADAL" clId="{9461ED55-2A4A-46F7-8C2B-5A77A5C13D55}" dt="2022-05-03T15:07:52.605" v="1395" actId="1076"/>
          <ac:picMkLst>
            <pc:docMk/>
            <pc:sldMk cId="2623044239" sldId="268"/>
            <ac:picMk id="4" creationId="{7615F64A-04C6-4F1D-A530-64C22805BEAF}"/>
          </ac:picMkLst>
        </pc:picChg>
      </pc:sldChg>
      <pc:sldChg chg="modSp add mod">
        <pc:chgData name="Thibault Lycops" userId="480461c0-dc53-4ef9-9274-e01fe57d0c10" providerId="ADAL" clId="{9461ED55-2A4A-46F7-8C2B-5A77A5C13D55}" dt="2022-05-02T10:30:32.584" v="308" actId="20577"/>
        <pc:sldMkLst>
          <pc:docMk/>
          <pc:sldMk cId="2890675683" sldId="272"/>
        </pc:sldMkLst>
        <pc:spChg chg="mod">
          <ac:chgData name="Thibault Lycops" userId="480461c0-dc53-4ef9-9274-e01fe57d0c10" providerId="ADAL" clId="{9461ED55-2A4A-46F7-8C2B-5A77A5C13D55}" dt="2022-05-02T10:30:32.584" v="308" actId="20577"/>
          <ac:spMkLst>
            <pc:docMk/>
            <pc:sldMk cId="2890675683" sldId="272"/>
            <ac:spMk id="3" creationId="{0F58BFE1-E2E9-47FC-A935-911BEAB91348}"/>
          </ac:spMkLst>
        </pc:spChg>
      </pc:sldChg>
      <pc:sldChg chg="add del">
        <pc:chgData name="Thibault Lycops" userId="480461c0-dc53-4ef9-9274-e01fe57d0c10" providerId="ADAL" clId="{9461ED55-2A4A-46F7-8C2B-5A77A5C13D55}" dt="2022-05-03T15:03:17.041" v="1222" actId="47"/>
        <pc:sldMkLst>
          <pc:docMk/>
          <pc:sldMk cId="3903355681" sldId="273"/>
        </pc:sldMkLst>
      </pc:sldChg>
      <pc:sldChg chg="addSp modSp add mod">
        <pc:chgData name="Thibault Lycops" userId="480461c0-dc53-4ef9-9274-e01fe57d0c10" providerId="ADAL" clId="{9461ED55-2A4A-46F7-8C2B-5A77A5C13D55}" dt="2022-05-04T07:22:58.493" v="7505" actId="1076"/>
        <pc:sldMkLst>
          <pc:docMk/>
          <pc:sldMk cId="252817426" sldId="274"/>
        </pc:sldMkLst>
        <pc:spChg chg="mod">
          <ac:chgData name="Thibault Lycops" userId="480461c0-dc53-4ef9-9274-e01fe57d0c10" providerId="ADAL" clId="{9461ED55-2A4A-46F7-8C2B-5A77A5C13D55}" dt="2022-05-03T14:40:23.217" v="479" actId="5793"/>
          <ac:spMkLst>
            <pc:docMk/>
            <pc:sldMk cId="252817426" sldId="274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2:58.493" v="7505" actId="1076"/>
          <ac:spMkLst>
            <pc:docMk/>
            <pc:sldMk cId="252817426" sldId="274"/>
            <ac:spMk id="5" creationId="{386F84F6-B567-482B-8DEF-B141A83E0BBF}"/>
          </ac:spMkLst>
        </pc:spChg>
        <pc:picChg chg="add mod">
          <ac:chgData name="Thibault Lycops" userId="480461c0-dc53-4ef9-9274-e01fe57d0c10" providerId="ADAL" clId="{9461ED55-2A4A-46F7-8C2B-5A77A5C13D55}" dt="2022-05-04T07:16:52.481" v="7462" actId="1076"/>
          <ac:picMkLst>
            <pc:docMk/>
            <pc:sldMk cId="252817426" sldId="274"/>
            <ac:picMk id="4" creationId="{8E6AD1E9-A11D-402E-BC94-70148A46898F}"/>
          </ac:picMkLst>
        </pc:picChg>
      </pc:sldChg>
      <pc:sldChg chg="add del">
        <pc:chgData name="Thibault Lycops" userId="480461c0-dc53-4ef9-9274-e01fe57d0c10" providerId="ADAL" clId="{9461ED55-2A4A-46F7-8C2B-5A77A5C13D55}" dt="2022-05-03T15:04:20.834" v="1291" actId="2696"/>
        <pc:sldMkLst>
          <pc:docMk/>
          <pc:sldMk cId="4289863613" sldId="275"/>
        </pc:sldMkLst>
      </pc:sldChg>
      <pc:sldChg chg="add del">
        <pc:chgData name="Thibault Lycops" userId="480461c0-dc53-4ef9-9274-e01fe57d0c10" providerId="ADAL" clId="{9461ED55-2A4A-46F7-8C2B-5A77A5C13D55}" dt="2022-05-03T15:03:15.950" v="1221" actId="47"/>
        <pc:sldMkLst>
          <pc:docMk/>
          <pc:sldMk cId="2631746148" sldId="276"/>
        </pc:sldMkLst>
      </pc:sldChg>
      <pc:sldChg chg="add del">
        <pc:chgData name="Thibault Lycops" userId="480461c0-dc53-4ef9-9274-e01fe57d0c10" providerId="ADAL" clId="{9461ED55-2A4A-46F7-8C2B-5A77A5C13D55}" dt="2022-05-03T15:03:13.406" v="1220" actId="47"/>
        <pc:sldMkLst>
          <pc:docMk/>
          <pc:sldMk cId="2264911723" sldId="277"/>
        </pc:sldMkLst>
      </pc:sldChg>
      <pc:sldChg chg="add del">
        <pc:chgData name="Thibault Lycops" userId="480461c0-dc53-4ef9-9274-e01fe57d0c10" providerId="ADAL" clId="{9461ED55-2A4A-46F7-8C2B-5A77A5C13D55}" dt="2022-05-03T15:03:12.438" v="1219" actId="47"/>
        <pc:sldMkLst>
          <pc:docMk/>
          <pc:sldMk cId="2676500141" sldId="278"/>
        </pc:sldMkLst>
      </pc:sldChg>
      <pc:sldChg chg="modSp add del mod">
        <pc:chgData name="Thibault Lycops" userId="480461c0-dc53-4ef9-9274-e01fe57d0c10" providerId="ADAL" clId="{9461ED55-2A4A-46F7-8C2B-5A77A5C13D55}" dt="2022-05-03T14:51:59.454" v="926" actId="2696"/>
        <pc:sldMkLst>
          <pc:docMk/>
          <pc:sldMk cId="1930631871" sldId="279"/>
        </pc:sldMkLst>
        <pc:spChg chg="mod">
          <ac:chgData name="Thibault Lycops" userId="480461c0-dc53-4ef9-9274-e01fe57d0c10" providerId="ADAL" clId="{9461ED55-2A4A-46F7-8C2B-5A77A5C13D55}" dt="2022-05-03T14:45:50.762" v="631"/>
          <ac:spMkLst>
            <pc:docMk/>
            <pc:sldMk cId="1930631871" sldId="279"/>
            <ac:spMk id="3" creationId="{0F58BFE1-E2E9-47FC-A935-911BEAB91348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23:08.422" v="7509" actId="20577"/>
        <pc:sldMkLst>
          <pc:docMk/>
          <pc:sldMk cId="667957454" sldId="280"/>
        </pc:sldMkLst>
        <pc:spChg chg="mod">
          <ac:chgData name="Thibault Lycops" userId="480461c0-dc53-4ef9-9274-e01fe57d0c10" providerId="ADAL" clId="{9461ED55-2A4A-46F7-8C2B-5A77A5C13D55}" dt="2022-05-04T07:17:25.575" v="7484" actId="20577"/>
          <ac:spMkLst>
            <pc:docMk/>
            <pc:sldMk cId="667957454" sldId="280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3:08.422" v="7509" actId="20577"/>
          <ac:spMkLst>
            <pc:docMk/>
            <pc:sldMk cId="667957454" sldId="280"/>
            <ac:spMk id="5" creationId="{D47EDA3E-68A6-49C3-B960-FF927E4F802A}"/>
          </ac:spMkLst>
        </pc:spChg>
        <pc:picChg chg="mod">
          <ac:chgData name="Thibault Lycops" userId="480461c0-dc53-4ef9-9274-e01fe57d0c10" providerId="ADAL" clId="{9461ED55-2A4A-46F7-8C2B-5A77A5C13D55}" dt="2022-05-04T07:16:58.292" v="7463" actId="1076"/>
          <ac:picMkLst>
            <pc:docMk/>
            <pc:sldMk cId="667957454" sldId="280"/>
            <ac:picMk id="4" creationId="{8E6AD1E9-A11D-402E-BC94-70148A46898F}"/>
          </ac:picMkLst>
        </pc:picChg>
      </pc:sldChg>
      <pc:sldChg chg="modSp add del mod ord">
        <pc:chgData name="Thibault Lycops" userId="480461c0-dc53-4ef9-9274-e01fe57d0c10" providerId="ADAL" clId="{9461ED55-2A4A-46F7-8C2B-5A77A5C13D55}" dt="2022-05-03T14:49:43.866" v="736" actId="2696"/>
        <pc:sldMkLst>
          <pc:docMk/>
          <pc:sldMk cId="2666556303" sldId="281"/>
        </pc:sldMkLst>
        <pc:spChg chg="mod">
          <ac:chgData name="Thibault Lycops" userId="480461c0-dc53-4ef9-9274-e01fe57d0c10" providerId="ADAL" clId="{9461ED55-2A4A-46F7-8C2B-5A77A5C13D55}" dt="2022-05-03T14:49:07.515" v="735" actId="27636"/>
          <ac:spMkLst>
            <pc:docMk/>
            <pc:sldMk cId="2666556303" sldId="281"/>
            <ac:spMk id="3" creationId="{0F58BFE1-E2E9-47FC-A935-911BEAB91348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23:16.412" v="7513" actId="20577"/>
        <pc:sldMkLst>
          <pc:docMk/>
          <pc:sldMk cId="3685751861" sldId="281"/>
        </pc:sldMkLst>
        <pc:spChg chg="mod">
          <ac:chgData name="Thibault Lycops" userId="480461c0-dc53-4ef9-9274-e01fe57d0c10" providerId="ADAL" clId="{9461ED55-2A4A-46F7-8C2B-5A77A5C13D55}" dt="2022-05-03T14:53:08.609" v="972" actId="207"/>
          <ac:spMkLst>
            <pc:docMk/>
            <pc:sldMk cId="3685751861" sldId="281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3:16.412" v="7513" actId="20577"/>
          <ac:spMkLst>
            <pc:docMk/>
            <pc:sldMk cId="3685751861" sldId="281"/>
            <ac:spMk id="5" creationId="{B95159CB-711C-4B1F-A2A5-E6F9920DB109}"/>
          </ac:spMkLst>
        </pc:spChg>
        <pc:picChg chg="mod">
          <ac:chgData name="Thibault Lycops" userId="480461c0-dc53-4ef9-9274-e01fe57d0c10" providerId="ADAL" clId="{9461ED55-2A4A-46F7-8C2B-5A77A5C13D55}" dt="2022-05-04T07:17:30.450" v="7485" actId="1076"/>
          <ac:picMkLst>
            <pc:docMk/>
            <pc:sldMk cId="3685751861" sldId="281"/>
            <ac:picMk id="4" creationId="{8E6AD1E9-A11D-402E-BC94-70148A46898F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3:29.959" v="7518" actId="20577"/>
        <pc:sldMkLst>
          <pc:docMk/>
          <pc:sldMk cId="94369886" sldId="282"/>
        </pc:sldMkLst>
        <pc:spChg chg="mod">
          <ac:chgData name="Thibault Lycops" userId="480461c0-dc53-4ef9-9274-e01fe57d0c10" providerId="ADAL" clId="{9461ED55-2A4A-46F7-8C2B-5A77A5C13D55}" dt="2022-05-03T15:03:38.280" v="1245" actId="20577"/>
          <ac:spMkLst>
            <pc:docMk/>
            <pc:sldMk cId="94369886" sldId="282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4T07:19:08.983" v="7492" actId="6549"/>
          <ac:spMkLst>
            <pc:docMk/>
            <pc:sldMk cId="94369886" sldId="282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3:29.959" v="7518" actId="20577"/>
          <ac:spMkLst>
            <pc:docMk/>
            <pc:sldMk cId="94369886" sldId="282"/>
            <ac:spMk id="5" creationId="{28FA1569-3DFD-4A48-8681-84FEC88AC840}"/>
          </ac:spMkLst>
        </pc:spChg>
        <pc:picChg chg="mod">
          <ac:chgData name="Thibault Lycops" userId="480461c0-dc53-4ef9-9274-e01fe57d0c10" providerId="ADAL" clId="{9461ED55-2A4A-46F7-8C2B-5A77A5C13D55}" dt="2022-05-04T07:23:20.539" v="7514" actId="1076"/>
          <ac:picMkLst>
            <pc:docMk/>
            <pc:sldMk cId="94369886" sldId="282"/>
            <ac:picMk id="4" creationId="{8E6AD1E9-A11D-402E-BC94-70148A46898F}"/>
          </ac:picMkLst>
        </pc:picChg>
      </pc:sldChg>
      <pc:sldChg chg="modSp add mod ord">
        <pc:chgData name="Thibault Lycops" userId="480461c0-dc53-4ef9-9274-e01fe57d0c10" providerId="ADAL" clId="{9461ED55-2A4A-46F7-8C2B-5A77A5C13D55}" dt="2022-05-03T15:05:16.321" v="1320" actId="20577"/>
        <pc:sldMkLst>
          <pc:docMk/>
          <pc:sldMk cId="2824367819" sldId="283"/>
        </pc:sldMkLst>
        <pc:spChg chg="mod">
          <ac:chgData name="Thibault Lycops" userId="480461c0-dc53-4ef9-9274-e01fe57d0c10" providerId="ADAL" clId="{9461ED55-2A4A-46F7-8C2B-5A77A5C13D55}" dt="2022-05-03T15:05:16.321" v="1320" actId="20577"/>
          <ac:spMkLst>
            <pc:docMk/>
            <pc:sldMk cId="2824367819" sldId="283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3T15:05:00.482" v="1317" actId="20577"/>
          <ac:spMkLst>
            <pc:docMk/>
            <pc:sldMk cId="2824367819" sldId="283"/>
            <ac:spMk id="3" creationId="{0F58BFE1-E2E9-47FC-A935-911BEAB91348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25:20.547" v="7527" actId="20577"/>
        <pc:sldMkLst>
          <pc:docMk/>
          <pc:sldMk cId="836586096" sldId="284"/>
        </pc:sldMkLst>
        <pc:spChg chg="mod">
          <ac:chgData name="Thibault Lycops" userId="480461c0-dc53-4ef9-9274-e01fe57d0c10" providerId="ADAL" clId="{9461ED55-2A4A-46F7-8C2B-5A77A5C13D55}" dt="2022-05-03T15:09:46.487" v="1505" actId="20577"/>
          <ac:spMkLst>
            <pc:docMk/>
            <pc:sldMk cId="836586096" sldId="284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20.547" v="7527" actId="20577"/>
          <ac:spMkLst>
            <pc:docMk/>
            <pc:sldMk cId="836586096" sldId="284"/>
            <ac:spMk id="5" creationId="{2B7352E0-7587-4EC8-8EE1-4673335D5B59}"/>
          </ac:spMkLst>
        </pc:spChg>
        <pc:picChg chg="mod">
          <ac:chgData name="Thibault Lycops" userId="480461c0-dc53-4ef9-9274-e01fe57d0c10" providerId="ADAL" clId="{9461ED55-2A4A-46F7-8C2B-5A77A5C13D55}" dt="2022-05-04T07:25:15.341" v="7523" actId="1076"/>
          <ac:picMkLst>
            <pc:docMk/>
            <pc:sldMk cId="836586096" sldId="284"/>
            <ac:picMk id="4" creationId="{7615F64A-04C6-4F1D-A530-64C22805BEAF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5:30.611" v="7532" actId="20577"/>
        <pc:sldMkLst>
          <pc:docMk/>
          <pc:sldMk cId="3861018004" sldId="285"/>
        </pc:sldMkLst>
        <pc:spChg chg="mod">
          <ac:chgData name="Thibault Lycops" userId="480461c0-dc53-4ef9-9274-e01fe57d0c10" providerId="ADAL" clId="{9461ED55-2A4A-46F7-8C2B-5A77A5C13D55}" dt="2022-05-03T15:12:47.090" v="1529"/>
          <ac:spMkLst>
            <pc:docMk/>
            <pc:sldMk cId="3861018004" sldId="285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30.611" v="7532" actId="20577"/>
          <ac:spMkLst>
            <pc:docMk/>
            <pc:sldMk cId="3861018004" sldId="285"/>
            <ac:spMk id="5" creationId="{BA7F9CF9-7007-4847-AE6B-FE5866A33F20}"/>
          </ac:spMkLst>
        </pc:spChg>
        <pc:picChg chg="mod">
          <ac:chgData name="Thibault Lycops" userId="480461c0-dc53-4ef9-9274-e01fe57d0c10" providerId="ADAL" clId="{9461ED55-2A4A-46F7-8C2B-5A77A5C13D55}" dt="2022-05-04T07:25:24.913" v="7528" actId="1076"/>
          <ac:picMkLst>
            <pc:docMk/>
            <pc:sldMk cId="3861018004" sldId="285"/>
            <ac:picMk id="4" creationId="{7615F64A-04C6-4F1D-A530-64C22805BEAF}"/>
          </ac:picMkLst>
        </pc:picChg>
      </pc:sldChg>
      <pc:sldChg chg="addSp modSp add mod ord">
        <pc:chgData name="Thibault Lycops" userId="480461c0-dc53-4ef9-9274-e01fe57d0c10" providerId="ADAL" clId="{9461ED55-2A4A-46F7-8C2B-5A77A5C13D55}" dt="2022-05-04T07:48:17.899" v="7684" actId="20577"/>
        <pc:sldMkLst>
          <pc:docMk/>
          <pc:sldMk cId="1112260889" sldId="286"/>
        </pc:sldMkLst>
        <pc:spChg chg="mod">
          <ac:chgData name="Thibault Lycops" userId="480461c0-dc53-4ef9-9274-e01fe57d0c10" providerId="ADAL" clId="{9461ED55-2A4A-46F7-8C2B-5A77A5C13D55}" dt="2022-05-03T15:20:06.528" v="1660" actId="20577"/>
          <ac:spMkLst>
            <pc:docMk/>
            <pc:sldMk cId="1112260889" sldId="286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8:17.899" v="7684" actId="20577"/>
          <ac:spMkLst>
            <pc:docMk/>
            <pc:sldMk cId="1112260889" sldId="286"/>
            <ac:spMk id="5" creationId="{EF54108C-2F46-4A62-9C11-8E07471A7F58}"/>
          </ac:spMkLst>
        </pc:spChg>
        <pc:picChg chg="mod">
          <ac:chgData name="Thibault Lycops" userId="480461c0-dc53-4ef9-9274-e01fe57d0c10" providerId="ADAL" clId="{9461ED55-2A4A-46F7-8C2B-5A77A5C13D55}" dt="2022-05-04T07:48:10.673" v="7677" actId="1076"/>
          <ac:picMkLst>
            <pc:docMk/>
            <pc:sldMk cId="1112260889" sldId="286"/>
            <ac:picMk id="4" creationId="{7615F64A-04C6-4F1D-A530-64C22805BEAF}"/>
          </ac:picMkLst>
        </pc:picChg>
      </pc:sldChg>
      <pc:sldChg chg="addSp delSp modSp add mod">
        <pc:chgData name="Thibault Lycops" userId="480461c0-dc53-4ef9-9274-e01fe57d0c10" providerId="ADAL" clId="{9461ED55-2A4A-46F7-8C2B-5A77A5C13D55}" dt="2022-05-04T07:25:41.050" v="7536" actId="1076"/>
        <pc:sldMkLst>
          <pc:docMk/>
          <pc:sldMk cId="1185446936" sldId="287"/>
        </pc:sldMkLst>
        <pc:spChg chg="mod">
          <ac:chgData name="Thibault Lycops" userId="480461c0-dc53-4ef9-9274-e01fe57d0c10" providerId="ADAL" clId="{9461ED55-2A4A-46F7-8C2B-5A77A5C13D55}" dt="2022-05-03T15:21:07.830" v="1688" actId="20577"/>
          <ac:spMkLst>
            <pc:docMk/>
            <pc:sldMk cId="1185446936" sldId="287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3T15:26:08.503" v="1890" actId="20577"/>
          <ac:spMkLst>
            <pc:docMk/>
            <pc:sldMk cId="1185446936" sldId="287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41.050" v="7536" actId="1076"/>
          <ac:spMkLst>
            <pc:docMk/>
            <pc:sldMk cId="1185446936" sldId="287"/>
            <ac:spMk id="6" creationId="{0D2A1721-C95D-40CF-B8C1-94F1619D2A9C}"/>
          </ac:spMkLst>
        </pc:spChg>
        <pc:picChg chg="del">
          <ac:chgData name="Thibault Lycops" userId="480461c0-dc53-4ef9-9274-e01fe57d0c10" providerId="ADAL" clId="{9461ED55-2A4A-46F7-8C2B-5A77A5C13D55}" dt="2022-05-03T15:20:47.086" v="1662" actId="478"/>
          <ac:picMkLst>
            <pc:docMk/>
            <pc:sldMk cId="1185446936" sldId="287"/>
            <ac:picMk id="4" creationId="{7615F64A-04C6-4F1D-A530-64C22805BEAF}"/>
          </ac:picMkLst>
        </pc:picChg>
        <pc:picChg chg="add mod">
          <ac:chgData name="Thibault Lycops" userId="480461c0-dc53-4ef9-9274-e01fe57d0c10" providerId="ADAL" clId="{9461ED55-2A4A-46F7-8C2B-5A77A5C13D55}" dt="2022-05-04T07:25:38.578" v="7535" actId="1076"/>
          <ac:picMkLst>
            <pc:docMk/>
            <pc:sldMk cId="1185446936" sldId="287"/>
            <ac:picMk id="5" creationId="{2763A5A3-C5D6-4B5C-B917-B075D19B2BDA}"/>
          </ac:picMkLst>
        </pc:picChg>
      </pc:sldChg>
      <pc:sldChg chg="addSp delSp modSp add mod">
        <pc:chgData name="Thibault Lycops" userId="480461c0-dc53-4ef9-9274-e01fe57d0c10" providerId="ADAL" clId="{9461ED55-2A4A-46F7-8C2B-5A77A5C13D55}" dt="2022-05-04T07:26:53.703" v="7543" actId="20577"/>
        <pc:sldMkLst>
          <pc:docMk/>
          <pc:sldMk cId="183803088" sldId="288"/>
        </pc:sldMkLst>
        <pc:spChg chg="mod">
          <ac:chgData name="Thibault Lycops" userId="480461c0-dc53-4ef9-9274-e01fe57d0c10" providerId="ADAL" clId="{9461ED55-2A4A-46F7-8C2B-5A77A5C13D55}" dt="2022-05-04T07:21:30.255" v="7495" actId="20577"/>
          <ac:spMkLst>
            <pc:docMk/>
            <pc:sldMk cId="183803088" sldId="288"/>
            <ac:spMk id="3" creationId="{0F58BFE1-E2E9-47FC-A935-911BEAB91348}"/>
          </ac:spMkLst>
        </pc:spChg>
        <pc:spChg chg="add del">
          <ac:chgData name="Thibault Lycops" userId="480461c0-dc53-4ef9-9274-e01fe57d0c10" providerId="ADAL" clId="{9461ED55-2A4A-46F7-8C2B-5A77A5C13D55}" dt="2022-05-04T07:26:43.876" v="7538" actId="22"/>
          <ac:spMkLst>
            <pc:docMk/>
            <pc:sldMk cId="183803088" sldId="288"/>
            <ac:spMk id="6" creationId="{28291BEA-8656-4EB9-B770-418D696EE054}"/>
          </ac:spMkLst>
        </pc:spChg>
        <pc:spChg chg="add mod">
          <ac:chgData name="Thibault Lycops" userId="480461c0-dc53-4ef9-9274-e01fe57d0c10" providerId="ADAL" clId="{9461ED55-2A4A-46F7-8C2B-5A77A5C13D55}" dt="2022-05-04T07:26:53.703" v="7543" actId="20577"/>
          <ac:spMkLst>
            <pc:docMk/>
            <pc:sldMk cId="183803088" sldId="288"/>
            <ac:spMk id="7" creationId="{F16B0245-8F90-4C1D-88DB-55DF0A0B1999}"/>
          </ac:spMkLst>
        </pc:spChg>
        <pc:picChg chg="mod">
          <ac:chgData name="Thibault Lycops" userId="480461c0-dc53-4ef9-9274-e01fe57d0c10" providerId="ADAL" clId="{9461ED55-2A4A-46F7-8C2B-5A77A5C13D55}" dt="2022-05-04T07:26:49.874" v="7539" actId="1076"/>
          <ac:picMkLst>
            <pc:docMk/>
            <pc:sldMk cId="183803088" sldId="288"/>
            <ac:picMk id="5" creationId="{2763A5A3-C5D6-4B5C-B917-B075D19B2BDA}"/>
          </ac:picMkLst>
        </pc:picChg>
      </pc:sldChg>
      <pc:sldChg chg="addSp delSp modSp add mod">
        <pc:chgData name="Thibault Lycops" userId="480461c0-dc53-4ef9-9274-e01fe57d0c10" providerId="ADAL" clId="{9461ED55-2A4A-46F7-8C2B-5A77A5C13D55}" dt="2022-05-04T07:27:07.527" v="7547" actId="20577"/>
        <pc:sldMkLst>
          <pc:docMk/>
          <pc:sldMk cId="2056067762" sldId="289"/>
        </pc:sldMkLst>
        <pc:spChg chg="mod">
          <ac:chgData name="Thibault Lycops" userId="480461c0-dc53-4ef9-9274-e01fe57d0c10" providerId="ADAL" clId="{9461ED55-2A4A-46F7-8C2B-5A77A5C13D55}" dt="2022-05-03T15:56:17.293" v="2595" actId="5793"/>
          <ac:spMkLst>
            <pc:docMk/>
            <pc:sldMk cId="2056067762" sldId="289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7:07.527" v="7547" actId="20577"/>
          <ac:spMkLst>
            <pc:docMk/>
            <pc:sldMk cId="2056067762" sldId="289"/>
            <ac:spMk id="5" creationId="{57090B65-7DA9-43D0-8C40-5B3E6FDCA20B}"/>
          </ac:spMkLst>
        </pc:spChg>
        <pc:picChg chg="del">
          <ac:chgData name="Thibault Lycops" userId="480461c0-dc53-4ef9-9274-e01fe57d0c10" providerId="ADAL" clId="{9461ED55-2A4A-46F7-8C2B-5A77A5C13D55}" dt="2022-05-03T15:28:04.121" v="2199" actId="478"/>
          <ac:picMkLst>
            <pc:docMk/>
            <pc:sldMk cId="2056067762" sldId="289"/>
            <ac:picMk id="5" creationId="{2763A5A3-C5D6-4B5C-B917-B075D19B2BDA}"/>
          </ac:picMkLst>
        </pc:picChg>
        <pc:picChg chg="add mod">
          <ac:chgData name="Thibault Lycops" userId="480461c0-dc53-4ef9-9274-e01fe57d0c10" providerId="ADAL" clId="{9461ED55-2A4A-46F7-8C2B-5A77A5C13D55}" dt="2022-05-03T15:28:06.436" v="2201" actId="1076"/>
          <ac:picMkLst>
            <pc:docMk/>
            <pc:sldMk cId="2056067762" sldId="289"/>
            <ac:picMk id="6" creationId="{12E1F380-C744-4833-9622-5B0A30695F07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7:26.593" v="7551" actId="20577"/>
        <pc:sldMkLst>
          <pc:docMk/>
          <pc:sldMk cId="1277077942" sldId="290"/>
        </pc:sldMkLst>
        <pc:spChg chg="mod">
          <ac:chgData name="Thibault Lycops" userId="480461c0-dc53-4ef9-9274-e01fe57d0c10" providerId="ADAL" clId="{9461ED55-2A4A-46F7-8C2B-5A77A5C13D55}" dt="2022-05-04T07:21:44.852" v="7496" actId="20577"/>
          <ac:spMkLst>
            <pc:docMk/>
            <pc:sldMk cId="1277077942" sldId="290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7:26.593" v="7551" actId="20577"/>
          <ac:spMkLst>
            <pc:docMk/>
            <pc:sldMk cId="1277077942" sldId="290"/>
            <ac:spMk id="5" creationId="{729FECA6-AF7B-4E7C-B4C7-9512D42D6880}"/>
          </ac:spMkLst>
        </pc:spChg>
      </pc:sldChg>
      <pc:sldChg chg="addSp delSp modSp add mod">
        <pc:chgData name="Thibault Lycops" userId="480461c0-dc53-4ef9-9274-e01fe57d0c10" providerId="ADAL" clId="{9461ED55-2A4A-46F7-8C2B-5A77A5C13D55}" dt="2022-05-04T07:27:38.587" v="7555" actId="20577"/>
        <pc:sldMkLst>
          <pc:docMk/>
          <pc:sldMk cId="529616960" sldId="291"/>
        </pc:sldMkLst>
        <pc:spChg chg="mod">
          <ac:chgData name="Thibault Lycops" userId="480461c0-dc53-4ef9-9274-e01fe57d0c10" providerId="ADAL" clId="{9461ED55-2A4A-46F7-8C2B-5A77A5C13D55}" dt="2022-05-04T07:21:49.510" v="7497" actId="20577"/>
          <ac:spMkLst>
            <pc:docMk/>
            <pc:sldMk cId="529616960" sldId="291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7:38.587" v="7555" actId="20577"/>
          <ac:spMkLst>
            <pc:docMk/>
            <pc:sldMk cId="529616960" sldId="291"/>
            <ac:spMk id="6" creationId="{3D62ABA9-BC7C-4C66-B311-7AF6D3A64CCE}"/>
          </ac:spMkLst>
        </pc:spChg>
        <pc:picChg chg="add mod">
          <ac:chgData name="Thibault Lycops" userId="480461c0-dc53-4ef9-9274-e01fe57d0c10" providerId="ADAL" clId="{9461ED55-2A4A-46F7-8C2B-5A77A5C13D55}" dt="2022-05-03T15:59:55.046" v="2970" actId="1076"/>
          <ac:picMkLst>
            <pc:docMk/>
            <pc:sldMk cId="529616960" sldId="291"/>
            <ac:picMk id="5" creationId="{2BAB0F04-A48E-4966-9EB9-8C414187D4AF}"/>
          </ac:picMkLst>
        </pc:picChg>
        <pc:picChg chg="del">
          <ac:chgData name="Thibault Lycops" userId="480461c0-dc53-4ef9-9274-e01fe57d0c10" providerId="ADAL" clId="{9461ED55-2A4A-46F7-8C2B-5A77A5C13D55}" dt="2022-05-03T15:59:53.085" v="2968" actId="478"/>
          <ac:picMkLst>
            <pc:docMk/>
            <pc:sldMk cId="529616960" sldId="291"/>
            <ac:picMk id="6" creationId="{12E1F380-C744-4833-9622-5B0A30695F07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8:05.180" v="7559" actId="20577"/>
        <pc:sldMkLst>
          <pc:docMk/>
          <pc:sldMk cId="1172461789" sldId="292"/>
        </pc:sldMkLst>
        <pc:spChg chg="mod">
          <ac:chgData name="Thibault Lycops" userId="480461c0-dc53-4ef9-9274-e01fe57d0c10" providerId="ADAL" clId="{9461ED55-2A4A-46F7-8C2B-5A77A5C13D55}" dt="2022-05-03T16:03:21.285" v="3331" actId="20577"/>
          <ac:spMkLst>
            <pc:docMk/>
            <pc:sldMk cId="1172461789" sldId="292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8:05.180" v="7559" actId="20577"/>
          <ac:spMkLst>
            <pc:docMk/>
            <pc:sldMk cId="1172461789" sldId="292"/>
            <ac:spMk id="7" creationId="{B6832AC9-CE48-4F0D-897D-F7BE318E66BF}"/>
          </ac:spMkLst>
        </pc:spChg>
        <pc:picChg chg="add mod">
          <ac:chgData name="Thibault Lycops" userId="480461c0-dc53-4ef9-9274-e01fe57d0c10" providerId="ADAL" clId="{9461ED55-2A4A-46F7-8C2B-5A77A5C13D55}" dt="2022-05-03T16:01:17.293" v="3048" actId="1076"/>
          <ac:picMkLst>
            <pc:docMk/>
            <pc:sldMk cId="1172461789" sldId="292"/>
            <ac:picMk id="6" creationId="{446CE802-DB2A-4541-9CE5-72F00B3D825D}"/>
          </ac:picMkLst>
        </pc:picChg>
      </pc:sldChg>
      <pc:sldChg chg="addSp modSp add mod ord">
        <pc:chgData name="Thibault Lycops" userId="480461c0-dc53-4ef9-9274-e01fe57d0c10" providerId="ADAL" clId="{9461ED55-2A4A-46F7-8C2B-5A77A5C13D55}" dt="2022-05-04T07:28:33.765" v="7571" actId="20577"/>
        <pc:sldMkLst>
          <pc:docMk/>
          <pc:sldMk cId="4139339552" sldId="293"/>
        </pc:sldMkLst>
        <pc:spChg chg="mod">
          <ac:chgData name="Thibault Lycops" userId="480461c0-dc53-4ef9-9274-e01fe57d0c10" providerId="ADAL" clId="{9461ED55-2A4A-46F7-8C2B-5A77A5C13D55}" dt="2022-05-03T16:07:21.939" v="3699" actId="6549"/>
          <ac:spMkLst>
            <pc:docMk/>
            <pc:sldMk cId="4139339552" sldId="293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8:25.971" v="7567" actId="14100"/>
          <ac:spMkLst>
            <pc:docMk/>
            <pc:sldMk cId="4139339552" sldId="293"/>
            <ac:spMk id="6" creationId="{E8AE3718-D8FF-4222-A2C5-458A4C806A4B}"/>
          </ac:spMkLst>
        </pc:spChg>
        <pc:spChg chg="add mod">
          <ac:chgData name="Thibault Lycops" userId="480461c0-dc53-4ef9-9274-e01fe57d0c10" providerId="ADAL" clId="{9461ED55-2A4A-46F7-8C2B-5A77A5C13D55}" dt="2022-05-04T07:28:33.765" v="7571" actId="20577"/>
          <ac:spMkLst>
            <pc:docMk/>
            <pc:sldMk cId="4139339552" sldId="293"/>
            <ac:spMk id="7" creationId="{4C9BAB58-983F-4546-8954-F70CCB58913A}"/>
          </ac:spMkLst>
        </pc:spChg>
        <pc:graphicFrameChg chg="add mod modGraphic">
          <ac:chgData name="Thibault Lycops" userId="480461c0-dc53-4ef9-9274-e01fe57d0c10" providerId="ADAL" clId="{9461ED55-2A4A-46F7-8C2B-5A77A5C13D55}" dt="2022-05-03T16:08:46.607" v="3748" actId="20577"/>
          <ac:graphicFrameMkLst>
            <pc:docMk/>
            <pc:sldMk cId="4139339552" sldId="293"/>
            <ac:graphicFrameMk id="4" creationId="{8AB3A675-2016-444B-9F9F-E19FF6672B1E}"/>
          </ac:graphicFrameMkLst>
        </pc:graphicFrameChg>
      </pc:sldChg>
      <pc:sldChg chg="addSp modSp add mod">
        <pc:chgData name="Thibault Lycops" userId="480461c0-dc53-4ef9-9274-e01fe57d0c10" providerId="ADAL" clId="{9461ED55-2A4A-46F7-8C2B-5A77A5C13D55}" dt="2022-05-04T07:29:17.116" v="7576" actId="20577"/>
        <pc:sldMkLst>
          <pc:docMk/>
          <pc:sldMk cId="3025163789" sldId="294"/>
        </pc:sldMkLst>
        <pc:spChg chg="mod">
          <ac:chgData name="Thibault Lycops" userId="480461c0-dc53-4ef9-9274-e01fe57d0c10" providerId="ADAL" clId="{9461ED55-2A4A-46F7-8C2B-5A77A5C13D55}" dt="2022-05-03T16:10:30.510" v="3799" actId="5793"/>
          <ac:spMkLst>
            <pc:docMk/>
            <pc:sldMk cId="3025163789" sldId="294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9:14.887" v="7574" actId="20577"/>
          <ac:spMkLst>
            <pc:docMk/>
            <pc:sldMk cId="3025163789" sldId="294"/>
            <ac:spMk id="6" creationId="{B3BC2EC7-5B1C-45D8-8F53-D2372780CD8D}"/>
          </ac:spMkLst>
        </pc:spChg>
        <pc:spChg chg="add mod">
          <ac:chgData name="Thibault Lycops" userId="480461c0-dc53-4ef9-9274-e01fe57d0c10" providerId="ADAL" clId="{9461ED55-2A4A-46F7-8C2B-5A77A5C13D55}" dt="2022-05-04T07:29:17.116" v="7576" actId="20577"/>
          <ac:spMkLst>
            <pc:docMk/>
            <pc:sldMk cId="3025163789" sldId="294"/>
            <ac:spMk id="7" creationId="{486968E5-8630-4C66-BB3F-B58C324C70C4}"/>
          </ac:spMkLst>
        </pc:spChg>
        <pc:graphicFrameChg chg="mod modGraphic">
          <ac:chgData name="Thibault Lycops" userId="480461c0-dc53-4ef9-9274-e01fe57d0c10" providerId="ADAL" clId="{9461ED55-2A4A-46F7-8C2B-5A77A5C13D55}" dt="2022-05-03T16:15:21.742" v="4152" actId="20577"/>
          <ac:graphicFrameMkLst>
            <pc:docMk/>
            <pc:sldMk cId="3025163789" sldId="294"/>
            <ac:graphicFrameMk id="4" creationId="{8AB3A675-2016-444B-9F9F-E19FF6672B1E}"/>
          </ac:graphicFrameMkLst>
        </pc:graphicFrameChg>
      </pc:sldChg>
      <pc:sldChg chg="addSp delSp modSp add mod">
        <pc:chgData name="Thibault Lycops" userId="480461c0-dc53-4ef9-9274-e01fe57d0c10" providerId="ADAL" clId="{9461ED55-2A4A-46F7-8C2B-5A77A5C13D55}" dt="2022-05-03T16:17:58.236" v="4381" actId="1076"/>
        <pc:sldMkLst>
          <pc:docMk/>
          <pc:sldMk cId="926147471" sldId="295"/>
        </pc:sldMkLst>
        <pc:spChg chg="mod">
          <ac:chgData name="Thibault Lycops" userId="480461c0-dc53-4ef9-9274-e01fe57d0c10" providerId="ADAL" clId="{9461ED55-2A4A-46F7-8C2B-5A77A5C13D55}" dt="2022-05-03T16:16:59.833" v="4373" actId="20577"/>
          <ac:spMkLst>
            <pc:docMk/>
            <pc:sldMk cId="926147471" sldId="295"/>
            <ac:spMk id="3" creationId="{0F58BFE1-E2E9-47FC-A935-911BEAB91348}"/>
          </ac:spMkLst>
        </pc:spChg>
        <pc:graphicFrameChg chg="del">
          <ac:chgData name="Thibault Lycops" userId="480461c0-dc53-4ef9-9274-e01fe57d0c10" providerId="ADAL" clId="{9461ED55-2A4A-46F7-8C2B-5A77A5C13D55}" dt="2022-05-03T16:16:22.901" v="4247" actId="478"/>
          <ac:graphicFrameMkLst>
            <pc:docMk/>
            <pc:sldMk cId="926147471" sldId="295"/>
            <ac:graphicFrameMk id="4" creationId="{8AB3A675-2016-444B-9F9F-E19FF6672B1E}"/>
          </ac:graphicFrameMkLst>
        </pc:graphicFrameChg>
        <pc:picChg chg="del">
          <ac:chgData name="Thibault Lycops" userId="480461c0-dc53-4ef9-9274-e01fe57d0c10" providerId="ADAL" clId="{9461ED55-2A4A-46F7-8C2B-5A77A5C13D55}" dt="2022-05-03T16:17:44.125" v="4374" actId="478"/>
          <ac:picMkLst>
            <pc:docMk/>
            <pc:sldMk cId="926147471" sldId="295"/>
            <ac:picMk id="5" creationId="{2BAB0F04-A48E-4966-9EB9-8C414187D4AF}"/>
          </ac:picMkLst>
        </pc:picChg>
        <pc:picChg chg="add del mod">
          <ac:chgData name="Thibault Lycops" userId="480461c0-dc53-4ef9-9274-e01fe57d0c10" providerId="ADAL" clId="{9461ED55-2A4A-46F7-8C2B-5A77A5C13D55}" dt="2022-05-03T16:17:52.641" v="4377" actId="478"/>
          <ac:picMkLst>
            <pc:docMk/>
            <pc:sldMk cId="926147471" sldId="295"/>
            <ac:picMk id="2050" creationId="{8C3DDAB2-A640-4110-B15B-0A6258E7A551}"/>
          </ac:picMkLst>
        </pc:picChg>
        <pc:picChg chg="add mod">
          <ac:chgData name="Thibault Lycops" userId="480461c0-dc53-4ef9-9274-e01fe57d0c10" providerId="ADAL" clId="{9461ED55-2A4A-46F7-8C2B-5A77A5C13D55}" dt="2022-05-03T16:17:58.236" v="4381" actId="1076"/>
          <ac:picMkLst>
            <pc:docMk/>
            <pc:sldMk cId="926147471" sldId="295"/>
            <ac:picMk id="2052" creationId="{9F073AAF-A0B6-4DCB-A6D8-C0EE17F42E74}"/>
          </ac:picMkLst>
        </pc:picChg>
      </pc:sldChg>
      <pc:sldChg chg="addSp modSp add mod ord">
        <pc:chgData name="Thibault Lycops" userId="480461c0-dc53-4ef9-9274-e01fe57d0c10" providerId="ADAL" clId="{9461ED55-2A4A-46F7-8C2B-5A77A5C13D55}" dt="2022-05-04T07:36:48.549" v="7595" actId="20577"/>
        <pc:sldMkLst>
          <pc:docMk/>
          <pc:sldMk cId="4162190092" sldId="296"/>
        </pc:sldMkLst>
        <pc:spChg chg="mod">
          <ac:chgData name="Thibault Lycops" userId="480461c0-dc53-4ef9-9274-e01fe57d0c10" providerId="ADAL" clId="{9461ED55-2A4A-46F7-8C2B-5A77A5C13D55}" dt="2022-05-03T16:22:51.001" v="4640" actId="20577"/>
          <ac:spMkLst>
            <pc:docMk/>
            <pc:sldMk cId="4162190092" sldId="296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6:40.279" v="7589" actId="20577"/>
          <ac:spMkLst>
            <pc:docMk/>
            <pc:sldMk cId="4162190092" sldId="296"/>
            <ac:spMk id="6" creationId="{A7BB5039-B7D3-44B4-9AFE-51826420F911}"/>
          </ac:spMkLst>
        </pc:spChg>
        <pc:spChg chg="add mod">
          <ac:chgData name="Thibault Lycops" userId="480461c0-dc53-4ef9-9274-e01fe57d0c10" providerId="ADAL" clId="{9461ED55-2A4A-46F7-8C2B-5A77A5C13D55}" dt="2022-05-04T07:36:48.549" v="7595" actId="20577"/>
          <ac:spMkLst>
            <pc:docMk/>
            <pc:sldMk cId="4162190092" sldId="296"/>
            <ac:spMk id="7" creationId="{CCAC50F4-2286-4312-A002-1F1634B77D39}"/>
          </ac:spMkLst>
        </pc:spChg>
        <pc:graphicFrameChg chg="mod modGraphic">
          <ac:chgData name="Thibault Lycops" userId="480461c0-dc53-4ef9-9274-e01fe57d0c10" providerId="ADAL" clId="{9461ED55-2A4A-46F7-8C2B-5A77A5C13D55}" dt="2022-05-03T16:24:25.717" v="4774" actId="20577"/>
          <ac:graphicFrameMkLst>
            <pc:docMk/>
            <pc:sldMk cId="4162190092" sldId="296"/>
            <ac:graphicFrameMk id="4" creationId="{8AB3A675-2016-444B-9F9F-E19FF6672B1E}"/>
          </ac:graphicFrameMkLst>
        </pc:graphicFrameChg>
      </pc:sldChg>
      <pc:sldChg chg="addSp modSp add mod ord">
        <pc:chgData name="Thibault Lycops" userId="480461c0-dc53-4ef9-9274-e01fe57d0c10" providerId="ADAL" clId="{9461ED55-2A4A-46F7-8C2B-5A77A5C13D55}" dt="2022-05-04T07:36:27.191" v="7582" actId="20577"/>
        <pc:sldMkLst>
          <pc:docMk/>
          <pc:sldMk cId="2272717903" sldId="297"/>
        </pc:sldMkLst>
        <pc:spChg chg="mod">
          <ac:chgData name="Thibault Lycops" userId="480461c0-dc53-4ef9-9274-e01fe57d0c10" providerId="ADAL" clId="{9461ED55-2A4A-46F7-8C2B-5A77A5C13D55}" dt="2022-05-03T16:21:55.280" v="4566" actId="5793"/>
          <ac:spMkLst>
            <pc:docMk/>
            <pc:sldMk cId="2272717903" sldId="297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6:27.191" v="7582" actId="20577"/>
          <ac:spMkLst>
            <pc:docMk/>
            <pc:sldMk cId="2272717903" sldId="297"/>
            <ac:spMk id="7" creationId="{AC57C874-3A92-4013-9022-A995FE726248}"/>
          </ac:spMkLst>
        </pc:spChg>
      </pc:sldChg>
      <pc:sldChg chg="modSp add mod ord">
        <pc:chgData name="Thibault Lycops" userId="480461c0-dc53-4ef9-9274-e01fe57d0c10" providerId="ADAL" clId="{9461ED55-2A4A-46F7-8C2B-5A77A5C13D55}" dt="2022-05-03T16:25:34.319" v="4829" actId="20577"/>
        <pc:sldMkLst>
          <pc:docMk/>
          <pc:sldMk cId="3773783434" sldId="298"/>
        </pc:sldMkLst>
        <pc:spChg chg="mod">
          <ac:chgData name="Thibault Lycops" userId="480461c0-dc53-4ef9-9274-e01fe57d0c10" providerId="ADAL" clId="{9461ED55-2A4A-46F7-8C2B-5A77A5C13D55}" dt="2022-05-03T16:25:34.319" v="4829" actId="20577"/>
          <ac:spMkLst>
            <pc:docMk/>
            <pc:sldMk cId="3773783434" sldId="298"/>
            <ac:spMk id="3" creationId="{0F58BFE1-E2E9-47FC-A935-911BEAB91348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37:58.671" v="7601" actId="20577"/>
        <pc:sldMkLst>
          <pc:docMk/>
          <pc:sldMk cId="1142255236" sldId="299"/>
        </pc:sldMkLst>
        <pc:spChg chg="mod">
          <ac:chgData name="Thibault Lycops" userId="480461c0-dc53-4ef9-9274-e01fe57d0c10" providerId="ADAL" clId="{9461ED55-2A4A-46F7-8C2B-5A77A5C13D55}" dt="2022-05-03T16:28:11.018" v="4990" actId="5793"/>
          <ac:spMkLst>
            <pc:docMk/>
            <pc:sldMk cId="1142255236" sldId="299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7:58.671" v="7601" actId="20577"/>
          <ac:spMkLst>
            <pc:docMk/>
            <pc:sldMk cId="1142255236" sldId="299"/>
            <ac:spMk id="6" creationId="{1FB44E11-8446-417A-A753-3C99C7650FC2}"/>
          </ac:spMkLst>
        </pc:spChg>
      </pc:sldChg>
      <pc:sldChg chg="addSp delSp modSp add mod ord">
        <pc:chgData name="Thibault Lycops" userId="480461c0-dc53-4ef9-9274-e01fe57d0c10" providerId="ADAL" clId="{9461ED55-2A4A-46F7-8C2B-5A77A5C13D55}" dt="2022-05-04T07:38:16.032" v="7612" actId="20577"/>
        <pc:sldMkLst>
          <pc:docMk/>
          <pc:sldMk cId="772929474" sldId="300"/>
        </pc:sldMkLst>
        <pc:spChg chg="mod">
          <ac:chgData name="Thibault Lycops" userId="480461c0-dc53-4ef9-9274-e01fe57d0c10" providerId="ADAL" clId="{9461ED55-2A4A-46F7-8C2B-5A77A5C13D55}" dt="2022-05-03T16:30:13.744" v="5270" actId="20577"/>
          <ac:spMkLst>
            <pc:docMk/>
            <pc:sldMk cId="772929474" sldId="300"/>
            <ac:spMk id="3" creationId="{0F58BFE1-E2E9-47FC-A935-911BEAB91348}"/>
          </ac:spMkLst>
        </pc:spChg>
        <pc:spChg chg="add del mod">
          <ac:chgData name="Thibault Lycops" userId="480461c0-dc53-4ef9-9274-e01fe57d0c10" providerId="ADAL" clId="{9461ED55-2A4A-46F7-8C2B-5A77A5C13D55}" dt="2022-05-04T07:38:08.173" v="7604" actId="478"/>
          <ac:spMkLst>
            <pc:docMk/>
            <pc:sldMk cId="772929474" sldId="300"/>
            <ac:spMk id="7" creationId="{7AF866D8-8620-4A7A-A6C4-A07DFAA5BA44}"/>
          </ac:spMkLst>
        </pc:spChg>
        <pc:spChg chg="add mod">
          <ac:chgData name="Thibault Lycops" userId="480461c0-dc53-4ef9-9274-e01fe57d0c10" providerId="ADAL" clId="{9461ED55-2A4A-46F7-8C2B-5A77A5C13D55}" dt="2022-05-04T07:38:16.032" v="7612" actId="20577"/>
          <ac:spMkLst>
            <pc:docMk/>
            <pc:sldMk cId="772929474" sldId="300"/>
            <ac:spMk id="8" creationId="{515FD0F6-3E2E-4AC3-B03E-0A005F254738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38:42.726" v="7621" actId="5793"/>
        <pc:sldMkLst>
          <pc:docMk/>
          <pc:sldMk cId="4007262960" sldId="301"/>
        </pc:sldMkLst>
        <pc:spChg chg="mod">
          <ac:chgData name="Thibault Lycops" userId="480461c0-dc53-4ef9-9274-e01fe57d0c10" providerId="ADAL" clId="{9461ED55-2A4A-46F7-8C2B-5A77A5C13D55}" dt="2022-05-04T07:38:42.726" v="7621" actId="5793"/>
          <ac:spMkLst>
            <pc:docMk/>
            <pc:sldMk cId="4007262960" sldId="301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8:29.165" v="7618" actId="20577"/>
          <ac:spMkLst>
            <pc:docMk/>
            <pc:sldMk cId="4007262960" sldId="301"/>
            <ac:spMk id="7" creationId="{ADE9CB1B-7B40-43F9-B280-41EE60C4094C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45:11.624" v="7632" actId="20577"/>
        <pc:sldMkLst>
          <pc:docMk/>
          <pc:sldMk cId="321318885" sldId="302"/>
        </pc:sldMkLst>
        <pc:spChg chg="mod">
          <ac:chgData name="Thibault Lycops" userId="480461c0-dc53-4ef9-9274-e01fe57d0c10" providerId="ADAL" clId="{9461ED55-2A4A-46F7-8C2B-5A77A5C13D55}" dt="2022-05-04T06:55:05.689" v="5807" actId="20577"/>
          <ac:spMkLst>
            <pc:docMk/>
            <pc:sldMk cId="321318885" sldId="302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5:04.800" v="7624" actId="20577"/>
          <ac:spMkLst>
            <pc:docMk/>
            <pc:sldMk cId="321318885" sldId="302"/>
            <ac:spMk id="6" creationId="{41F7BC18-2712-4341-9A8F-173F7DFB95F1}"/>
          </ac:spMkLst>
        </pc:spChg>
        <pc:spChg chg="add mod">
          <ac:chgData name="Thibault Lycops" userId="480461c0-dc53-4ef9-9274-e01fe57d0c10" providerId="ADAL" clId="{9461ED55-2A4A-46F7-8C2B-5A77A5C13D55}" dt="2022-05-04T07:45:11.624" v="7632" actId="20577"/>
          <ac:spMkLst>
            <pc:docMk/>
            <pc:sldMk cId="321318885" sldId="302"/>
            <ac:spMk id="7" creationId="{F86B9B91-5C12-4E73-BFB8-16601079B6E7}"/>
          </ac:spMkLst>
        </pc:spChg>
        <pc:graphicFrameChg chg="mod modGraphic">
          <ac:chgData name="Thibault Lycops" userId="480461c0-dc53-4ef9-9274-e01fe57d0c10" providerId="ADAL" clId="{9461ED55-2A4A-46F7-8C2B-5A77A5C13D55}" dt="2022-05-04T06:58:17.035" v="6033" actId="207"/>
          <ac:graphicFrameMkLst>
            <pc:docMk/>
            <pc:sldMk cId="321318885" sldId="302"/>
            <ac:graphicFrameMk id="4" creationId="{8AB3A675-2016-444B-9F9F-E19FF6672B1E}"/>
          </ac:graphicFrameMkLst>
        </pc:graphicFrameChg>
      </pc:sldChg>
      <pc:sldChg chg="addSp modSp add mod ord">
        <pc:chgData name="Thibault Lycops" userId="480461c0-dc53-4ef9-9274-e01fe57d0c10" providerId="ADAL" clId="{9461ED55-2A4A-46F7-8C2B-5A77A5C13D55}" dt="2022-05-04T07:45:52.985" v="7638" actId="20577"/>
        <pc:sldMkLst>
          <pc:docMk/>
          <pc:sldMk cId="1235906988" sldId="303"/>
        </pc:sldMkLst>
        <pc:spChg chg="mod">
          <ac:chgData name="Thibault Lycops" userId="480461c0-dc53-4ef9-9274-e01fe57d0c10" providerId="ADAL" clId="{9461ED55-2A4A-46F7-8C2B-5A77A5C13D55}" dt="2022-05-04T07:00:35.901" v="6178" actId="5793"/>
          <ac:spMkLst>
            <pc:docMk/>
            <pc:sldMk cId="1235906988" sldId="303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5:52.985" v="7638" actId="20577"/>
          <ac:spMkLst>
            <pc:docMk/>
            <pc:sldMk cId="1235906988" sldId="303"/>
            <ac:spMk id="7" creationId="{81506CBB-BEAA-4DCA-9159-221B9F6D9E77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46:57.729" v="7657" actId="20577"/>
        <pc:sldMkLst>
          <pc:docMk/>
          <pc:sldMk cId="3713180860" sldId="304"/>
        </pc:sldMkLst>
        <pc:spChg chg="add mod">
          <ac:chgData name="Thibault Lycops" userId="480461c0-dc53-4ef9-9274-e01fe57d0c10" providerId="ADAL" clId="{9461ED55-2A4A-46F7-8C2B-5A77A5C13D55}" dt="2022-05-04T07:46:49.088" v="7651" actId="20577"/>
          <ac:spMkLst>
            <pc:docMk/>
            <pc:sldMk cId="3713180860" sldId="304"/>
            <ac:spMk id="6" creationId="{D9C6E111-1263-4672-BD35-07088E62B16F}"/>
          </ac:spMkLst>
        </pc:spChg>
        <pc:spChg chg="add mod">
          <ac:chgData name="Thibault Lycops" userId="480461c0-dc53-4ef9-9274-e01fe57d0c10" providerId="ADAL" clId="{9461ED55-2A4A-46F7-8C2B-5A77A5C13D55}" dt="2022-05-04T07:46:57.729" v="7657" actId="20577"/>
          <ac:spMkLst>
            <pc:docMk/>
            <pc:sldMk cId="3713180860" sldId="304"/>
            <ac:spMk id="7" creationId="{CA63B209-11E3-4B9B-A5BA-C1D85D4EDC62}"/>
          </ac:spMkLst>
        </pc:spChg>
        <pc:graphicFrameChg chg="mod modGraphic">
          <ac:chgData name="Thibault Lycops" userId="480461c0-dc53-4ef9-9274-e01fe57d0c10" providerId="ADAL" clId="{9461ED55-2A4A-46F7-8C2B-5A77A5C13D55}" dt="2022-05-04T07:05:46.283" v="6885" actId="20577"/>
          <ac:graphicFrameMkLst>
            <pc:docMk/>
            <pc:sldMk cId="3713180860" sldId="304"/>
            <ac:graphicFrameMk id="4" creationId="{8AB3A675-2016-444B-9F9F-E19FF6672B1E}"/>
          </ac:graphicFrameMkLst>
        </pc:graphicFrameChg>
      </pc:sldChg>
      <pc:sldChg chg="addSp modSp add mod">
        <pc:chgData name="Thibault Lycops" userId="480461c0-dc53-4ef9-9274-e01fe57d0c10" providerId="ADAL" clId="{9461ED55-2A4A-46F7-8C2B-5A77A5C13D55}" dt="2022-05-04T07:47:35.692" v="7666" actId="20577"/>
        <pc:sldMkLst>
          <pc:docMk/>
          <pc:sldMk cId="3564015783" sldId="305"/>
        </pc:sldMkLst>
        <pc:spChg chg="mod">
          <ac:chgData name="Thibault Lycops" userId="480461c0-dc53-4ef9-9274-e01fe57d0c10" providerId="ADAL" clId="{9461ED55-2A4A-46F7-8C2B-5A77A5C13D55}" dt="2022-05-04T07:46:41.671" v="7648" actId="113"/>
          <ac:spMkLst>
            <pc:docMk/>
            <pc:sldMk cId="3564015783" sldId="305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7:35.692" v="7666" actId="20577"/>
          <ac:spMkLst>
            <pc:docMk/>
            <pc:sldMk cId="3564015783" sldId="305"/>
            <ac:spMk id="7" creationId="{724A96A7-72CD-42F8-B7CA-256DAED6569E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47:59.075" v="7674" actId="20577"/>
        <pc:sldMkLst>
          <pc:docMk/>
          <pc:sldMk cId="4104873851" sldId="306"/>
        </pc:sldMkLst>
        <pc:spChg chg="mod">
          <ac:chgData name="Thibault Lycops" userId="480461c0-dc53-4ef9-9274-e01fe57d0c10" providerId="ADAL" clId="{9461ED55-2A4A-46F7-8C2B-5A77A5C13D55}" dt="2022-05-04T07:11:46.531" v="7460" actId="20577"/>
          <ac:spMkLst>
            <pc:docMk/>
            <pc:sldMk cId="4104873851" sldId="306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7:59.075" v="7674" actId="20577"/>
          <ac:spMkLst>
            <pc:docMk/>
            <pc:sldMk cId="4104873851" sldId="306"/>
            <ac:spMk id="7" creationId="{C145770A-6A51-4617-A9E4-5CBBD6FF020E}"/>
          </ac:spMkLst>
        </pc:spChg>
      </pc:sldChg>
      <pc:sldChg chg="modSp add mod ord">
        <pc:chgData name="Thibault Lycops" userId="480461c0-dc53-4ef9-9274-e01fe57d0c10" providerId="ADAL" clId="{9461ED55-2A4A-46F7-8C2B-5A77A5C13D55}" dt="2022-05-04T07:51:28.222" v="8065" actId="20577"/>
        <pc:sldMkLst>
          <pc:docMk/>
          <pc:sldMk cId="3200790058" sldId="307"/>
        </pc:sldMkLst>
        <pc:spChg chg="mod">
          <ac:chgData name="Thibault Lycops" userId="480461c0-dc53-4ef9-9274-e01fe57d0c10" providerId="ADAL" clId="{9461ED55-2A4A-46F7-8C2B-5A77A5C13D55}" dt="2022-05-04T07:49:17.638" v="7698" actId="20577"/>
          <ac:spMkLst>
            <pc:docMk/>
            <pc:sldMk cId="3200790058" sldId="307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4T07:51:28.222" v="8065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add mod ord">
        <pc:chgData name="Thibault Lycops" userId="480461c0-dc53-4ef9-9274-e01fe57d0c10" providerId="ADAL" clId="{9461ED55-2A4A-46F7-8C2B-5A77A5C13D55}" dt="2022-05-04T08:05:55.284" v="8104" actId="20577"/>
        <pc:sldMkLst>
          <pc:docMk/>
          <pc:sldMk cId="842358689" sldId="308"/>
        </pc:sldMkLst>
        <pc:spChg chg="mod">
          <ac:chgData name="Thibault Lycops" userId="480461c0-dc53-4ef9-9274-e01fe57d0c10" providerId="ADAL" clId="{9461ED55-2A4A-46F7-8C2B-5A77A5C13D55}" dt="2022-05-04T08:05:43.487" v="8074" actId="20577"/>
          <ac:spMkLst>
            <pc:docMk/>
            <pc:sldMk cId="842358689" sldId="308"/>
            <ac:spMk id="2" creationId="{1C61BBAD-1C74-4D78-92CB-E613A7A02EFF}"/>
          </ac:spMkLst>
        </pc:spChg>
        <pc:spChg chg="mod">
          <ac:chgData name="Thibault Lycops" userId="480461c0-dc53-4ef9-9274-e01fe57d0c10" providerId="ADAL" clId="{9461ED55-2A4A-46F7-8C2B-5A77A5C13D55}" dt="2022-05-04T08:05:55.284" v="8104" actId="20577"/>
          <ac:spMkLst>
            <pc:docMk/>
            <pc:sldMk cId="842358689" sldId="308"/>
            <ac:spMk id="3" creationId="{A93D6E5E-9EBC-46C1-AFB0-0D364E664905}"/>
          </ac:spMkLst>
        </pc:spChg>
      </pc:sldChg>
      <pc:sldChg chg="addSp delSp modSp add mod ord modClrScheme chgLayout">
        <pc:chgData name="Thibault Lycops" userId="480461c0-dc53-4ef9-9274-e01fe57d0c10" providerId="ADAL" clId="{9461ED55-2A4A-46F7-8C2B-5A77A5C13D55}" dt="2022-05-04T08:21:21.428" v="8168" actId="1036"/>
        <pc:sldMkLst>
          <pc:docMk/>
          <pc:sldMk cId="258635727" sldId="309"/>
        </pc:sldMkLst>
        <pc:spChg chg="mod">
          <ac:chgData name="Thibault Lycops" userId="480461c0-dc53-4ef9-9274-e01fe57d0c10" providerId="ADAL" clId="{9461ED55-2A4A-46F7-8C2B-5A77A5C13D55}" dt="2022-05-04T08:21:00.102" v="8148" actId="20577"/>
          <ac:spMkLst>
            <pc:docMk/>
            <pc:sldMk cId="258635727" sldId="309"/>
            <ac:spMk id="2" creationId="{2B098769-69D4-45A3-A202-4D2E03AD8A27}"/>
          </ac:spMkLst>
        </pc:spChg>
        <pc:spChg chg="add del">
          <ac:chgData name="Thibault Lycops" userId="480461c0-dc53-4ef9-9274-e01fe57d0c10" providerId="ADAL" clId="{9461ED55-2A4A-46F7-8C2B-5A77A5C13D55}" dt="2022-05-04T08:21:11.907" v="8152" actId="22"/>
          <ac:spMkLst>
            <pc:docMk/>
            <pc:sldMk cId="258635727" sldId="309"/>
            <ac:spMk id="3" creationId="{0F58BFE1-E2E9-47FC-A935-911BEAB91348}"/>
          </ac:spMkLst>
        </pc:spChg>
        <pc:spChg chg="add del mod">
          <ac:chgData name="Thibault Lycops" userId="480461c0-dc53-4ef9-9274-e01fe57d0c10" providerId="ADAL" clId="{9461ED55-2A4A-46F7-8C2B-5A77A5C13D55}" dt="2022-05-04T08:21:05.223" v="8149" actId="478"/>
          <ac:spMkLst>
            <pc:docMk/>
            <pc:sldMk cId="258635727" sldId="309"/>
            <ac:spMk id="10" creationId="{9A187CF8-C5D9-B352-6E32-7CAFADBC80F9}"/>
          </ac:spMkLst>
        </pc:spChg>
        <pc:spChg chg="add del mod">
          <ac:chgData name="Thibault Lycops" userId="480461c0-dc53-4ef9-9274-e01fe57d0c10" providerId="ADAL" clId="{9461ED55-2A4A-46F7-8C2B-5A77A5C13D55}" dt="2022-05-04T08:21:10.253" v="8151" actId="478"/>
          <ac:spMkLst>
            <pc:docMk/>
            <pc:sldMk cId="258635727" sldId="309"/>
            <ac:spMk id="12" creationId="{A8F5FE5F-B181-94D6-07CF-29E9735759AB}"/>
          </ac:spMkLst>
        </pc:spChg>
        <pc:spChg chg="add del mod">
          <ac:chgData name="Thibault Lycops" userId="480461c0-dc53-4ef9-9274-e01fe57d0c10" providerId="ADAL" clId="{9461ED55-2A4A-46F7-8C2B-5A77A5C13D55}" dt="2022-05-04T08:21:08.561" v="8150" actId="478"/>
          <ac:spMkLst>
            <pc:docMk/>
            <pc:sldMk cId="258635727" sldId="309"/>
            <ac:spMk id="13" creationId="{2CA95449-5369-A4A8-23DD-715ECB8C4F20}"/>
          </ac:spMkLst>
        </pc:spChg>
        <pc:spChg chg="add del">
          <ac:chgData name="Thibault Lycops" userId="480461c0-dc53-4ef9-9274-e01fe57d0c10" providerId="ADAL" clId="{9461ED55-2A4A-46F7-8C2B-5A77A5C13D55}" dt="2022-05-04T08:20:50.241" v="8133" actId="26606"/>
          <ac:spMkLst>
            <pc:docMk/>
            <pc:sldMk cId="258635727" sldId="309"/>
            <ac:spMk id="15" creationId="{DCDDCAC3-9A82-726E-056D-560DA939BBD5}"/>
          </ac:spMkLst>
        </pc:spChg>
        <pc:spChg chg="add del">
          <ac:chgData name="Thibault Lycops" userId="480461c0-dc53-4ef9-9274-e01fe57d0c10" providerId="ADAL" clId="{9461ED55-2A4A-46F7-8C2B-5A77A5C13D55}" dt="2022-05-04T08:20:50.241" v="8133" actId="26606"/>
          <ac:spMkLst>
            <pc:docMk/>
            <pc:sldMk cId="258635727" sldId="309"/>
            <ac:spMk id="16" creationId="{580D064B-A671-B0BA-6F25-CE85F6835A5E}"/>
          </ac:spMkLst>
        </pc:spChg>
        <pc:spChg chg="add del mod">
          <ac:chgData name="Thibault Lycops" userId="480461c0-dc53-4ef9-9274-e01fe57d0c10" providerId="ADAL" clId="{9461ED55-2A4A-46F7-8C2B-5A77A5C13D55}" dt="2022-05-04T08:20:52.429" v="8135" actId="26606"/>
          <ac:spMkLst>
            <pc:docMk/>
            <pc:sldMk cId="258635727" sldId="309"/>
            <ac:spMk id="18" creationId="{9A187CF8-C5D9-B352-6E32-7CAFADBC80F9}"/>
          </ac:spMkLst>
        </pc:spChg>
        <pc:picChg chg="add del mod ord">
          <ac:chgData name="Thibault Lycops" userId="480461c0-dc53-4ef9-9274-e01fe57d0c10" providerId="ADAL" clId="{9461ED55-2A4A-46F7-8C2B-5A77A5C13D55}" dt="2022-05-04T08:20:54.554" v="8138" actId="22"/>
          <ac:picMkLst>
            <pc:docMk/>
            <pc:sldMk cId="258635727" sldId="309"/>
            <ac:picMk id="5" creationId="{85E00F4D-73B0-4E85-A8D3-FEB1DB0F812E}"/>
          </ac:picMkLst>
        </pc:picChg>
        <pc:picChg chg="add mod ord">
          <ac:chgData name="Thibault Lycops" userId="480461c0-dc53-4ef9-9274-e01fe57d0c10" providerId="ADAL" clId="{9461ED55-2A4A-46F7-8C2B-5A77A5C13D55}" dt="2022-05-04T08:21:21.428" v="8168" actId="1036"/>
          <ac:picMkLst>
            <pc:docMk/>
            <pc:sldMk cId="258635727" sldId="309"/>
            <ac:picMk id="7" creationId="{A2C5C1A6-EEF7-428F-A412-C75618EA1497}"/>
          </ac:picMkLst>
        </pc:picChg>
      </pc:sldChg>
      <pc:sldChg chg="add ord">
        <pc:chgData name="Thibault Lycops" userId="480461c0-dc53-4ef9-9274-e01fe57d0c10" providerId="ADAL" clId="{9461ED55-2A4A-46F7-8C2B-5A77A5C13D55}" dt="2022-05-04T08:35:23.694" v="8171"/>
        <pc:sldMkLst>
          <pc:docMk/>
          <pc:sldMk cId="3205743527" sldId="310"/>
        </pc:sldMkLst>
      </pc:sldChg>
      <pc:sldChg chg="add ord replId">
        <pc:chgData name="Thibault Lycops" userId="480461c0-dc53-4ef9-9274-e01fe57d0c10" providerId="ADAL" clId="{9461ED55-2A4A-46F7-8C2B-5A77A5C13D55}" dt="2022-05-04T08:35:23.694" v="8171"/>
        <pc:sldMkLst>
          <pc:docMk/>
          <pc:sldMk cId="1638372557" sldId="311"/>
        </pc:sldMkLst>
      </pc:sldChg>
      <pc:sldChg chg="delSp new mod">
        <pc:chgData name="Thibault Lycops" userId="480461c0-dc53-4ef9-9274-e01fe57d0c10" providerId="ADAL" clId="{9461ED55-2A4A-46F7-8C2B-5A77A5C13D55}" dt="2022-05-04T08:39:58.280" v="8173" actId="478"/>
        <pc:sldMkLst>
          <pc:docMk/>
          <pc:sldMk cId="3037719886" sldId="312"/>
        </pc:sldMkLst>
        <pc:spChg chg="del">
          <ac:chgData name="Thibault Lycops" userId="480461c0-dc53-4ef9-9274-e01fe57d0c10" providerId="ADAL" clId="{9461ED55-2A4A-46F7-8C2B-5A77A5C13D55}" dt="2022-05-04T08:39:58.280" v="8173" actId="478"/>
          <ac:spMkLst>
            <pc:docMk/>
            <pc:sldMk cId="3037719886" sldId="312"/>
            <ac:spMk id="2" creationId="{95DD1B42-CB5A-44F0-A956-0D5FCF1AA2C7}"/>
          </ac:spMkLst>
        </pc:spChg>
      </pc:sldChg>
      <pc:sldChg chg="modSp add mod ord">
        <pc:chgData name="Thibault Lycops" userId="480461c0-dc53-4ef9-9274-e01fe57d0c10" providerId="ADAL" clId="{9461ED55-2A4A-46F7-8C2B-5A77A5C13D55}" dt="2022-05-04T09:36:27.028" v="8185" actId="20577"/>
        <pc:sldMkLst>
          <pc:docMk/>
          <pc:sldMk cId="1088117094" sldId="313"/>
        </pc:sldMkLst>
        <pc:spChg chg="mod">
          <ac:chgData name="Thibault Lycops" userId="480461c0-dc53-4ef9-9274-e01fe57d0c10" providerId="ADAL" clId="{9461ED55-2A4A-46F7-8C2B-5A77A5C13D55}" dt="2022-05-04T09:36:27.028" v="8185" actId="20577"/>
          <ac:spMkLst>
            <pc:docMk/>
            <pc:sldMk cId="1088117094" sldId="313"/>
            <ac:spMk id="2" creationId="{1C61BBAD-1C74-4D78-92CB-E613A7A02EFF}"/>
          </ac:spMkLst>
        </pc:spChg>
      </pc:sldChg>
      <pc:sldChg chg="modSp add del mod">
        <pc:chgData name="Thibault Lycops" userId="480461c0-dc53-4ef9-9274-e01fe57d0c10" providerId="ADAL" clId="{9461ED55-2A4A-46F7-8C2B-5A77A5C13D55}" dt="2022-05-04T09:35:43.294" v="8176" actId="2696"/>
        <pc:sldMkLst>
          <pc:docMk/>
          <pc:sldMk cId="2697062492" sldId="313"/>
        </pc:sldMkLst>
        <pc:spChg chg="mod">
          <ac:chgData name="Thibault Lycops" userId="480461c0-dc53-4ef9-9274-e01fe57d0c10" providerId="ADAL" clId="{9461ED55-2A4A-46F7-8C2B-5A77A5C13D55}" dt="2022-05-04T09:35:37.703" v="8175" actId="6549"/>
          <ac:spMkLst>
            <pc:docMk/>
            <pc:sldMk cId="2697062492" sldId="313"/>
            <ac:spMk id="3" creationId="{0F58BFE1-E2E9-47FC-A935-911BEAB91348}"/>
          </ac:spMkLst>
        </pc:spChg>
      </pc:sldChg>
      <pc:sldChg chg="modSp add mod ord replId">
        <pc:chgData name="Thibault Lycops" userId="480461c0-dc53-4ef9-9274-e01fe57d0c10" providerId="ADAL" clId="{9461ED55-2A4A-46F7-8C2B-5A77A5C13D55}" dt="2022-05-06T09:35:50.025" v="9610" actId="20577"/>
        <pc:sldMkLst>
          <pc:docMk/>
          <pc:sldMk cId="2280749767" sldId="314"/>
        </pc:sldMkLst>
        <pc:spChg chg="mod">
          <ac:chgData name="Thibault Lycops" userId="480461c0-dc53-4ef9-9274-e01fe57d0c10" providerId="ADAL" clId="{9461ED55-2A4A-46F7-8C2B-5A77A5C13D55}" dt="2022-05-04T09:36:36.519" v="8192" actId="20577"/>
          <ac:spMkLst>
            <pc:docMk/>
            <pc:sldMk cId="2280749767" sldId="314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6T09:35:50.025" v="9610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 mod">
        <pc:chgData name="Thibault Lycops" userId="480461c0-dc53-4ef9-9274-e01fe57d0c10" providerId="ADAL" clId="{9461ED55-2A4A-46F7-8C2B-5A77A5C13D55}" dt="2022-05-06T09:34:52.152" v="9513" actId="20577"/>
        <pc:sldMkLst>
          <pc:docMk/>
          <pc:sldMk cId="1463372734" sldId="324"/>
        </pc:sldMkLst>
        <pc:spChg chg="mod">
          <ac:chgData name="Thibault Lycops" userId="480461c0-dc53-4ef9-9274-e01fe57d0c10" providerId="ADAL" clId="{9461ED55-2A4A-46F7-8C2B-5A77A5C13D55}" dt="2022-05-06T09:34:52.152" v="9513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 mod">
        <pc:chgData name="Thibault Lycops" userId="480461c0-dc53-4ef9-9274-e01fe57d0c10" providerId="ADAL" clId="{9461ED55-2A4A-46F7-8C2B-5A77A5C13D55}" dt="2022-05-06T09:08:58.662" v="8949" actId="5793"/>
        <pc:sldMkLst>
          <pc:docMk/>
          <pc:sldMk cId="187619689" sldId="326"/>
        </pc:sldMkLst>
        <pc:spChg chg="mod">
          <ac:chgData name="Thibault Lycops" userId="480461c0-dc53-4ef9-9274-e01fe57d0c10" providerId="ADAL" clId="{9461ED55-2A4A-46F7-8C2B-5A77A5C13D55}" dt="2022-05-06T09:08:58.662" v="8949" actId="5793"/>
          <ac:spMkLst>
            <pc:docMk/>
            <pc:sldMk cId="187619689" sldId="326"/>
            <ac:spMk id="3" creationId="{DCEBFAA7-2F7A-472A-A68C-EC28CBFEB715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6T09:42:10.194" v="10055" actId="20577"/>
        <pc:sldMkLst>
          <pc:docMk/>
          <pc:sldMk cId="3251550294" sldId="337"/>
        </pc:sldMkLst>
        <pc:spChg chg="mod">
          <ac:chgData name="Thibault Lycops" userId="480461c0-dc53-4ef9-9274-e01fe57d0c10" providerId="ADAL" clId="{9461ED55-2A4A-46F7-8C2B-5A77A5C13D55}" dt="2022-05-06T09:42:10.194" v="10055" actId="20577"/>
          <ac:spMkLst>
            <pc:docMk/>
            <pc:sldMk cId="3251550294" sldId="337"/>
            <ac:spMk id="3" creationId="{DCEBFAA7-2F7A-472A-A68C-EC28CBFEB715}"/>
          </ac:spMkLst>
        </pc:spChg>
        <pc:graphicFrameChg chg="add mod modGraphic">
          <ac:chgData name="Thibault Lycops" userId="480461c0-dc53-4ef9-9274-e01fe57d0c10" providerId="ADAL" clId="{9461ED55-2A4A-46F7-8C2B-5A77A5C13D55}" dt="2022-05-06T09:15:59.517" v="9248" actId="1036"/>
          <ac:graphicFrameMkLst>
            <pc:docMk/>
            <pc:sldMk cId="3251550294" sldId="337"/>
            <ac:graphicFrameMk id="4" creationId="{EF239060-B60E-469D-B776-574E11952503}"/>
          </ac:graphicFrameMkLst>
        </pc:graphicFrameChg>
      </pc:sldChg>
      <pc:sldChg chg="addSp modSp add mod">
        <pc:chgData name="Thibault Lycops" userId="480461c0-dc53-4ef9-9274-e01fe57d0c10" providerId="ADAL" clId="{9461ED55-2A4A-46F7-8C2B-5A77A5C13D55}" dt="2022-05-06T09:39:28.023" v="10025" actId="1036"/>
        <pc:sldMkLst>
          <pc:docMk/>
          <pc:sldMk cId="1980532493" sldId="338"/>
        </pc:sldMkLst>
        <pc:spChg chg="mod">
          <ac:chgData name="Thibault Lycops" userId="480461c0-dc53-4ef9-9274-e01fe57d0c10" providerId="ADAL" clId="{9461ED55-2A4A-46F7-8C2B-5A77A5C13D55}" dt="2022-05-06T09:38:28.961" v="9901" actId="5793"/>
          <ac:spMkLst>
            <pc:docMk/>
            <pc:sldMk cId="1980532493" sldId="338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6T09:38:31.056" v="9902" actId="1076"/>
          <ac:spMkLst>
            <pc:docMk/>
            <pc:sldMk cId="1980532493" sldId="338"/>
            <ac:spMk id="4" creationId="{582A81DC-FEA7-415F-84C9-E656AB26FC5C}"/>
          </ac:spMkLst>
        </pc:spChg>
        <pc:spChg chg="add mod">
          <ac:chgData name="Thibault Lycops" userId="480461c0-dc53-4ef9-9274-e01fe57d0c10" providerId="ADAL" clId="{9461ED55-2A4A-46F7-8C2B-5A77A5C13D55}" dt="2022-05-06T09:39:24.307" v="10007" actId="1035"/>
          <ac:spMkLst>
            <pc:docMk/>
            <pc:sldMk cId="1980532493" sldId="338"/>
            <ac:spMk id="5" creationId="{BA3EB7C3-42FB-476D-B5CE-36B903783A90}"/>
          </ac:spMkLst>
        </pc:spChg>
        <pc:spChg chg="add mod">
          <ac:chgData name="Thibault Lycops" userId="480461c0-dc53-4ef9-9274-e01fe57d0c10" providerId="ADAL" clId="{9461ED55-2A4A-46F7-8C2B-5A77A5C13D55}" dt="2022-05-06T09:39:28.023" v="10025" actId="1036"/>
          <ac:spMkLst>
            <pc:docMk/>
            <pc:sldMk cId="1980532493" sldId="338"/>
            <ac:spMk id="6" creationId="{E6626980-8A32-4162-B49F-198FEB840486}"/>
          </ac:spMkLst>
        </pc:spChg>
      </pc:sldChg>
    </pc:docChg>
  </pc:docChgLst>
  <pc:docChgLst>
    <pc:chgData name="Emmanuel Bonami" userId="6a59d6d7-5fae-4771-8280-ca76bbf1e953" providerId="ADAL" clId="{11EA5ACB-3007-44F0-8784-F92BA3738CCF}"/>
    <pc:docChg chg="custSel modSld">
      <pc:chgData name="Emmanuel Bonami" userId="6a59d6d7-5fae-4771-8280-ca76bbf1e953" providerId="ADAL" clId="{11EA5ACB-3007-44F0-8784-F92BA3738CCF}" dt="2023-05-04T22:12:17.444" v="434" actId="20577"/>
      <pc:docMkLst>
        <pc:docMk/>
      </pc:docMkLst>
      <pc:sldChg chg="modSp mod">
        <pc:chgData name="Emmanuel Bonami" userId="6a59d6d7-5fae-4771-8280-ca76bbf1e953" providerId="ADAL" clId="{11EA5ACB-3007-44F0-8784-F92BA3738CCF}" dt="2023-05-04T22:11:17.044" v="349" actId="20577"/>
        <pc:sldMkLst>
          <pc:docMk/>
          <pc:sldMk cId="1463372734" sldId="324"/>
        </pc:sldMkLst>
        <pc:spChg chg="mod">
          <ac:chgData name="Emmanuel Bonami" userId="6a59d6d7-5fae-4771-8280-ca76bbf1e953" providerId="ADAL" clId="{11EA5ACB-3007-44F0-8784-F92BA3738CCF}" dt="2023-05-04T22:11:17.044" v="349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 mod">
        <pc:chgData name="Emmanuel Bonami" userId="6a59d6d7-5fae-4771-8280-ca76bbf1e953" providerId="ADAL" clId="{11EA5ACB-3007-44F0-8784-F92BA3738CCF}" dt="2023-05-04T22:12:17.444" v="434" actId="20577"/>
        <pc:sldMkLst>
          <pc:docMk/>
          <pc:sldMk cId="3345514860" sldId="340"/>
        </pc:sldMkLst>
        <pc:spChg chg="mod">
          <ac:chgData name="Emmanuel Bonami" userId="6a59d6d7-5fae-4771-8280-ca76bbf1e953" providerId="ADAL" clId="{11EA5ACB-3007-44F0-8784-F92BA3738CCF}" dt="2023-05-04T22:12:17.444" v="434" actId="20577"/>
          <ac:spMkLst>
            <pc:docMk/>
            <pc:sldMk cId="3345514860" sldId="340"/>
            <ac:spMk id="3" creationId="{2567EDB5-EE96-8DD2-DC1C-8C45E9163D53}"/>
          </ac:spMkLst>
        </pc:spChg>
      </pc:sldChg>
    </pc:docChg>
  </pc:docChgLst>
  <pc:docChgLst>
    <pc:chgData name="Cathelyns, Audrey" userId="c264f520-f8b5-4dd6-b4dd-6e472b7f8fc4" providerId="ADAL" clId="{099370C2-8A3E-4C93-B448-6A3E1138DB18}"/>
    <pc:docChg chg="undo redo custSel addSld delSld modSld sldOrd modMainMaster">
      <pc:chgData name="Cathelyns, Audrey" userId="c264f520-f8b5-4dd6-b4dd-6e472b7f8fc4" providerId="ADAL" clId="{099370C2-8A3E-4C93-B448-6A3E1138DB18}" dt="2022-05-06T00:11:12.505" v="2943" actId="729"/>
      <pc:docMkLst>
        <pc:docMk/>
      </pc:docMkLst>
      <pc:sldChg chg="modSp mod">
        <pc:chgData name="Cathelyns, Audrey" userId="c264f520-f8b5-4dd6-b4dd-6e472b7f8fc4" providerId="ADAL" clId="{099370C2-8A3E-4C93-B448-6A3E1138DB18}" dt="2022-05-05T22:36:05.617" v="737" actId="20577"/>
        <pc:sldMkLst>
          <pc:docMk/>
          <pc:sldMk cId="3261665482" sldId="257"/>
        </pc:sldMkLst>
        <pc:spChg chg="mod">
          <ac:chgData name="Cathelyns, Audrey" userId="c264f520-f8b5-4dd6-b4dd-6e472b7f8fc4" providerId="ADAL" clId="{099370C2-8A3E-4C93-B448-6A3E1138DB18}" dt="2022-05-05T22:36:05.617" v="737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del">
        <pc:chgData name="Cathelyns, Audrey" userId="c264f520-f8b5-4dd6-b4dd-6e472b7f8fc4" providerId="ADAL" clId="{099370C2-8A3E-4C93-B448-6A3E1138DB18}" dt="2022-05-05T21:24:45.770" v="17" actId="47"/>
        <pc:sldMkLst>
          <pc:docMk/>
          <pc:sldMk cId="2674269471" sldId="259"/>
        </pc:sldMkLst>
      </pc:sldChg>
      <pc:sldChg chg="addSp delSp modSp mod">
        <pc:chgData name="Cathelyns, Audrey" userId="c264f520-f8b5-4dd6-b4dd-6e472b7f8fc4" providerId="ADAL" clId="{099370C2-8A3E-4C93-B448-6A3E1138DB18}" dt="2022-05-05T22:15:40.624" v="484" actId="14734"/>
        <pc:sldMkLst>
          <pc:docMk/>
          <pc:sldMk cId="3026264427" sldId="261"/>
        </pc:sldMkLst>
        <pc:spChg chg="mod">
          <ac:chgData name="Cathelyns, Audrey" userId="c264f520-f8b5-4dd6-b4dd-6e472b7f8fc4" providerId="ADAL" clId="{099370C2-8A3E-4C93-B448-6A3E1138DB18}" dt="2022-05-05T22:14:54.681" v="476" actId="20577"/>
          <ac:spMkLst>
            <pc:docMk/>
            <pc:sldMk cId="3026264427" sldId="261"/>
            <ac:spMk id="2" creationId="{2B098769-69D4-45A3-A202-4D2E03AD8A27}"/>
          </ac:spMkLst>
        </pc:spChg>
        <pc:spChg chg="del">
          <ac:chgData name="Cathelyns, Audrey" userId="c264f520-f8b5-4dd6-b4dd-6e472b7f8fc4" providerId="ADAL" clId="{099370C2-8A3E-4C93-B448-6A3E1138DB18}" dt="2022-05-05T22:15:08.351" v="477" actId="478"/>
          <ac:spMkLst>
            <pc:docMk/>
            <pc:sldMk cId="3026264427" sldId="26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2:15:11.038" v="478" actId="478"/>
          <ac:spMkLst>
            <pc:docMk/>
            <pc:sldMk cId="3026264427" sldId="261"/>
            <ac:spMk id="6" creationId="{ED6A56C5-DE58-4194-9BF3-940FF8E0186A}"/>
          </ac:spMkLst>
        </pc:spChg>
        <pc:graphicFrameChg chg="mod modGraphic">
          <ac:chgData name="Cathelyns, Audrey" userId="c264f520-f8b5-4dd6-b4dd-6e472b7f8fc4" providerId="ADAL" clId="{099370C2-8A3E-4C93-B448-6A3E1138DB18}" dt="2022-05-05T22:15:40.624" v="484" actId="14734"/>
          <ac:graphicFrameMkLst>
            <pc:docMk/>
            <pc:sldMk cId="3026264427" sldId="261"/>
            <ac:graphicFrameMk id="5" creationId="{253E5404-9C9B-11D6-D68D-606D2414F523}"/>
          </ac:graphicFrameMkLst>
        </pc:graphicFrameChg>
      </pc:sldChg>
      <pc:sldChg chg="addSp delSp modSp mod">
        <pc:chgData name="Cathelyns, Audrey" userId="c264f520-f8b5-4dd6-b4dd-6e472b7f8fc4" providerId="ADAL" clId="{099370C2-8A3E-4C93-B448-6A3E1138DB18}" dt="2022-05-05T23:12:38.114" v="1588" actId="1076"/>
        <pc:sldMkLst>
          <pc:docMk/>
          <pc:sldMk cId="449835109" sldId="262"/>
        </pc:sldMkLst>
        <pc:spChg chg="add del mod">
          <ac:chgData name="Cathelyns, Audrey" userId="c264f520-f8b5-4dd6-b4dd-6e472b7f8fc4" providerId="ADAL" clId="{099370C2-8A3E-4C93-B448-6A3E1138DB18}" dt="2022-05-05T23:12:33.660" v="1587" actId="478"/>
          <ac:spMkLst>
            <pc:docMk/>
            <pc:sldMk cId="449835109" sldId="262"/>
            <ac:spMk id="6" creationId="{F6CDFFB3-20B6-4E3C-8B28-184397574501}"/>
          </ac:spMkLst>
        </pc:spChg>
        <pc:picChg chg="add mod">
          <ac:chgData name="Cathelyns, Audrey" userId="c264f520-f8b5-4dd6-b4dd-6e472b7f8fc4" providerId="ADAL" clId="{099370C2-8A3E-4C93-B448-6A3E1138DB18}" dt="2022-05-05T23:12:38.114" v="1588" actId="1076"/>
          <ac:picMkLst>
            <pc:docMk/>
            <pc:sldMk cId="449835109" sldId="262"/>
            <ac:picMk id="5" creationId="{79E81E49-820F-4347-A7C4-720DD9F49897}"/>
          </ac:picMkLst>
        </pc:picChg>
      </pc:sldChg>
      <pc:sldChg chg="del">
        <pc:chgData name="Cathelyns, Audrey" userId="c264f520-f8b5-4dd6-b4dd-6e472b7f8fc4" providerId="ADAL" clId="{099370C2-8A3E-4C93-B448-6A3E1138DB18}" dt="2022-05-05T21:35:10.597" v="83" actId="47"/>
        <pc:sldMkLst>
          <pc:docMk/>
          <pc:sldMk cId="631448914" sldId="263"/>
        </pc:sldMkLst>
      </pc:sldChg>
      <pc:sldChg chg="modSp del mod modClrScheme chgLayout">
        <pc:chgData name="Cathelyns, Audrey" userId="c264f520-f8b5-4dd6-b4dd-6e472b7f8fc4" providerId="ADAL" clId="{099370C2-8A3E-4C93-B448-6A3E1138DB18}" dt="2022-05-05T23:17:19.920" v="1682" actId="47"/>
        <pc:sldMkLst>
          <pc:docMk/>
          <pc:sldMk cId="522306978" sldId="265"/>
        </pc:sldMkLst>
        <pc:spChg chg="mod ord">
          <ac:chgData name="Cathelyns, Audrey" userId="c264f520-f8b5-4dd6-b4dd-6e472b7f8fc4" providerId="ADAL" clId="{099370C2-8A3E-4C93-B448-6A3E1138DB18}" dt="2022-05-05T23:14:33.779" v="1592" actId="700"/>
          <ac:spMkLst>
            <pc:docMk/>
            <pc:sldMk cId="522306978" sldId="265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14:33.779" v="1592" actId="700"/>
          <ac:spMkLst>
            <pc:docMk/>
            <pc:sldMk cId="522306978" sldId="265"/>
            <ac:spMk id="3" creationId="{0F58BFE1-E2E9-47FC-A935-911BEAB91348}"/>
          </ac:spMkLst>
        </pc:spChg>
      </pc:sldChg>
      <pc:sldChg chg="add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570984906" sldId="266"/>
        </pc:sldMkLst>
        <pc:picChg chg="add mod">
          <ac:chgData name="Cathelyns, Audrey" userId="c264f520-f8b5-4dd6-b4dd-6e472b7f8fc4" providerId="ADAL" clId="{099370C2-8A3E-4C93-B448-6A3E1138DB18}" dt="2022-05-05T23:12:48.748" v="1589"/>
          <ac:picMkLst>
            <pc:docMk/>
            <pc:sldMk cId="1570984906" sldId="266"/>
            <ac:picMk id="4" creationId="{720A7F57-409D-4068-BCA7-0A273DBFD2C4}"/>
          </ac:picMkLst>
        </pc:picChg>
      </pc:sldChg>
      <pc:sldChg chg="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78063892" sldId="267"/>
        </pc:sldMkLst>
      </pc:sldChg>
      <pc:sldChg chg="addSp delSp modSp mod chgLayout">
        <pc:chgData name="Cathelyns, Audrey" userId="c264f520-f8b5-4dd6-b4dd-6e472b7f8fc4" providerId="ADAL" clId="{099370C2-8A3E-4C93-B448-6A3E1138DB18}" dt="2022-05-05T23:59:27.852" v="2670" actId="6264"/>
        <pc:sldMkLst>
          <pc:docMk/>
          <pc:sldMk cId="2623044239" sldId="268"/>
        </pc:sldMkLst>
        <pc:spChg chg="mod or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52:22.614" v="2458" actId="478"/>
          <ac:spMkLst>
            <pc:docMk/>
            <pc:sldMk cId="2623044239" sldId="268"/>
            <ac:spMk id="5" creationId="{683A46A0-290F-431D-8D60-81440C057E1F}"/>
          </ac:spMkLst>
        </pc:spChg>
        <pc:spChg chg="add del mod">
          <ac:chgData name="Cathelyns, Audrey" userId="c264f520-f8b5-4dd6-b4dd-6e472b7f8fc4" providerId="ADAL" clId="{099370C2-8A3E-4C93-B448-6A3E1138DB18}" dt="2022-05-05T23:52:26.185" v="2459" actId="6264"/>
          <ac:spMkLst>
            <pc:docMk/>
            <pc:sldMk cId="2623044239" sldId="268"/>
            <ac:spMk id="7" creationId="{16B8BBF5-12E1-4867-999E-7B64946E0C55}"/>
          </ac:spMkLst>
        </pc:spChg>
        <pc:spChg chg="add del mod">
          <ac:chgData name="Cathelyns, Audrey" userId="c264f520-f8b5-4dd6-b4dd-6e472b7f8fc4" providerId="ADAL" clId="{099370C2-8A3E-4C93-B448-6A3E1138DB18}" dt="2022-05-05T23:52:26.185" v="2459" actId="6264"/>
          <ac:spMkLst>
            <pc:docMk/>
            <pc:sldMk cId="2623044239" sldId="268"/>
            <ac:spMk id="8" creationId="{1CB1C545-4979-4C48-9681-1DC6D0B0D415}"/>
          </ac:spMkLst>
        </pc:spChg>
        <pc:spChg chg="add del mod">
          <ac:chgData name="Cathelyns, Audrey" userId="c264f520-f8b5-4dd6-b4dd-6e472b7f8fc4" providerId="ADAL" clId="{099370C2-8A3E-4C93-B448-6A3E1138DB18}" dt="2022-05-05T23:59:26.282" v="2669" actId="6264"/>
          <ac:spMkLst>
            <pc:docMk/>
            <pc:sldMk cId="2623044239" sldId="268"/>
            <ac:spMk id="9" creationId="{06A35196-13D3-432C-8881-F4DA1EB98365}"/>
          </ac:spMkLst>
        </pc:spChg>
        <pc:spChg chg="add del mod">
          <ac:chgData name="Cathelyns, Audrey" userId="c264f520-f8b5-4dd6-b4dd-6e472b7f8fc4" providerId="ADAL" clId="{099370C2-8A3E-4C93-B448-6A3E1138DB18}" dt="2022-05-05T23:59:26.282" v="2669" actId="6264"/>
          <ac:spMkLst>
            <pc:docMk/>
            <pc:sldMk cId="2623044239" sldId="268"/>
            <ac:spMk id="10" creationId="{698C4C6F-3CD0-4FC5-AC0D-84218C66B91B}"/>
          </ac:spMkLst>
        </pc:spChg>
        <pc:spChg chg="add del mo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11" creationId="{E9E00F64-4928-4536-ACA2-47F0B5DF914B}"/>
          </ac:spMkLst>
        </pc:spChg>
        <pc:spChg chg="add del mo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12" creationId="{5928D3FD-AE43-46B1-BF2A-C826B3F713D4}"/>
          </ac:spMkLst>
        </pc:spChg>
        <pc:picChg chg="del">
          <ac:chgData name="Cathelyns, Audrey" userId="c264f520-f8b5-4dd6-b4dd-6e472b7f8fc4" providerId="ADAL" clId="{099370C2-8A3E-4C93-B448-6A3E1138DB18}" dt="2022-05-05T23:49:19.984" v="2392" actId="478"/>
          <ac:picMkLst>
            <pc:docMk/>
            <pc:sldMk cId="2623044239" sldId="268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10.748" v="2360"/>
          <ac:picMkLst>
            <pc:docMk/>
            <pc:sldMk cId="2623044239" sldId="268"/>
            <ac:picMk id="6" creationId="{28D9ED43-8BD6-414B-B5BF-9CE0FE29AF9E}"/>
          </ac:picMkLst>
        </pc:picChg>
      </pc:sldChg>
      <pc:sldChg chg="addSp delSp modSp mod">
        <pc:chgData name="Cathelyns, Audrey" userId="c264f520-f8b5-4dd6-b4dd-6e472b7f8fc4" providerId="ADAL" clId="{099370C2-8A3E-4C93-B448-6A3E1138DB18}" dt="2022-05-05T22:28:07.240" v="674" actId="122"/>
        <pc:sldMkLst>
          <pc:docMk/>
          <pc:sldMk cId="2890675683" sldId="272"/>
        </pc:sldMkLst>
        <pc:spChg chg="mod">
          <ac:chgData name="Cathelyns, Audrey" userId="c264f520-f8b5-4dd6-b4dd-6e472b7f8fc4" providerId="ADAL" clId="{099370C2-8A3E-4C93-B448-6A3E1138DB18}" dt="2022-05-05T22:23:43.057" v="614" actId="20577"/>
          <ac:spMkLst>
            <pc:docMk/>
            <pc:sldMk cId="2890675683" sldId="272"/>
            <ac:spMk id="2" creationId="{2B098769-69D4-45A3-A202-4D2E03AD8A27}"/>
          </ac:spMkLst>
        </pc:spChg>
        <pc:spChg chg="del">
          <ac:chgData name="Cathelyns, Audrey" userId="c264f520-f8b5-4dd6-b4dd-6e472b7f8fc4" providerId="ADAL" clId="{099370C2-8A3E-4C93-B448-6A3E1138DB18}" dt="2022-05-05T22:26:22.260" v="662" actId="478"/>
          <ac:spMkLst>
            <pc:docMk/>
            <pc:sldMk cId="2890675683" sldId="272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2:26:24.865" v="663" actId="478"/>
          <ac:spMkLst>
            <pc:docMk/>
            <pc:sldMk cId="2890675683" sldId="272"/>
            <ac:spMk id="6" creationId="{37C5111F-D5F3-4ABB-B714-DF0DE756AE01}"/>
          </ac:spMkLst>
        </pc:spChg>
        <pc:graphicFrameChg chg="add mod modGraphic">
          <ac:chgData name="Cathelyns, Audrey" userId="c264f520-f8b5-4dd6-b4dd-6e472b7f8fc4" providerId="ADAL" clId="{099370C2-8A3E-4C93-B448-6A3E1138DB18}" dt="2022-05-05T22:28:07.240" v="674" actId="122"/>
          <ac:graphicFrameMkLst>
            <pc:docMk/>
            <pc:sldMk cId="2890675683" sldId="272"/>
            <ac:graphicFrameMk id="4" creationId="{E6B930C2-818E-4488-9709-16CD2F2484A2}"/>
          </ac:graphicFrameMkLst>
        </pc:graphicFrameChg>
      </pc:sldChg>
      <pc:sldChg chg="addSp delSp modSp mod chgLayout">
        <pc:chgData name="Cathelyns, Audrey" userId="c264f520-f8b5-4dd6-b4dd-6e472b7f8fc4" providerId="ADAL" clId="{099370C2-8A3E-4C93-B448-6A3E1138DB18}" dt="2022-05-05T23:44:32.663" v="2350" actId="6264"/>
        <pc:sldMkLst>
          <pc:docMk/>
          <pc:sldMk cId="252817426" sldId="274"/>
        </pc:sldMkLst>
        <pc:spChg chg="mod or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24:27.035" v="1775" actId="478"/>
          <ac:spMkLst>
            <pc:docMk/>
            <pc:sldMk cId="252817426" sldId="274"/>
            <ac:spMk id="5" creationId="{386F84F6-B567-482B-8DEF-B141A83E0BBF}"/>
          </ac:spMkLst>
        </pc:spChg>
        <pc:spChg chg="add del mo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8" creationId="{12D39617-D7F1-4FF2-A98D-FFB123B4D840}"/>
          </ac:spMkLst>
        </pc:spChg>
        <pc:spChg chg="add del mo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9" creationId="{D1106C3F-24CD-4C61-BC8D-E1176D81D046}"/>
          </ac:spMkLst>
        </pc:spChg>
        <pc:picChg chg="del mod">
          <ac:chgData name="Cathelyns, Audrey" userId="c264f520-f8b5-4dd6-b4dd-6e472b7f8fc4" providerId="ADAL" clId="{099370C2-8A3E-4C93-B448-6A3E1138DB18}" dt="2022-05-05T23:24:16.629" v="1773" actId="478"/>
          <ac:picMkLst>
            <pc:docMk/>
            <pc:sldMk cId="252817426" sldId="274"/>
            <ac:picMk id="4" creationId="{8E6AD1E9-A11D-402E-BC94-70148A46898F}"/>
          </ac:picMkLst>
        </pc:picChg>
        <pc:picChg chg="add del mod">
          <ac:chgData name="Cathelyns, Audrey" userId="c264f520-f8b5-4dd6-b4dd-6e472b7f8fc4" providerId="ADAL" clId="{099370C2-8A3E-4C93-B448-6A3E1138DB18}" dt="2022-05-05T23:36:07.545" v="2080" actId="478"/>
          <ac:picMkLst>
            <pc:docMk/>
            <pc:sldMk cId="252817426" sldId="274"/>
            <ac:picMk id="6" creationId="{54516564-9A7C-4CB6-8772-8CACCA453502}"/>
          </ac:picMkLst>
        </pc:picChg>
        <pc:picChg chg="add mod">
          <ac:chgData name="Cathelyns, Audrey" userId="c264f520-f8b5-4dd6-b4dd-6e472b7f8fc4" providerId="ADAL" clId="{099370C2-8A3E-4C93-B448-6A3E1138DB18}" dt="2022-05-05T23:36:06.091" v="2079"/>
          <ac:picMkLst>
            <pc:docMk/>
            <pc:sldMk cId="252817426" sldId="274"/>
            <ac:picMk id="7" creationId="{810F50A1-DE31-40AA-8146-5403C6440A9D}"/>
          </ac:picMkLst>
        </pc:picChg>
      </pc:sldChg>
      <pc:sldChg chg="addSp delSp modSp add mod delAnim modAnim">
        <pc:chgData name="Cathelyns, Audrey" userId="c264f520-f8b5-4dd6-b4dd-6e472b7f8fc4" providerId="ADAL" clId="{099370C2-8A3E-4C93-B448-6A3E1138DB18}" dt="2022-05-05T22:01:28.040" v="339"/>
        <pc:sldMkLst>
          <pc:docMk/>
          <pc:sldMk cId="1773187501" sldId="275"/>
        </pc:sldMkLst>
        <pc:spChg chg="mod">
          <ac:chgData name="Cathelyns, Audrey" userId="c264f520-f8b5-4dd6-b4dd-6e472b7f8fc4" providerId="ADAL" clId="{099370C2-8A3E-4C93-B448-6A3E1138DB18}" dt="2022-05-05T21:32:46.027" v="81" actId="20577"/>
          <ac:spMkLst>
            <pc:docMk/>
            <pc:sldMk cId="1773187501" sldId="275"/>
            <ac:spMk id="2" creationId="{216D2641-CC00-4E99-8ADD-628027AA3970}"/>
          </ac:spMkLst>
        </pc:spChg>
        <pc:spChg chg="mod">
          <ac:chgData name="Cathelyns, Audrey" userId="c264f520-f8b5-4dd6-b4dd-6e472b7f8fc4" providerId="ADAL" clId="{099370C2-8A3E-4C93-B448-6A3E1138DB18}" dt="2022-05-05T21:45:28.826" v="105" actId="1076"/>
          <ac:spMkLst>
            <pc:docMk/>
            <pc:sldMk cId="1773187501" sldId="275"/>
            <ac:spMk id="5" creationId="{0A52659C-38A3-412D-9735-96CA7F36FF9E}"/>
          </ac:spMkLst>
        </pc:spChg>
        <pc:spChg chg="mod">
          <ac:chgData name="Cathelyns, Audrey" userId="c264f520-f8b5-4dd6-b4dd-6e472b7f8fc4" providerId="ADAL" clId="{099370C2-8A3E-4C93-B448-6A3E1138DB18}" dt="2022-05-05T21:45:50.422" v="107" actId="1076"/>
          <ac:spMkLst>
            <pc:docMk/>
            <pc:sldMk cId="1773187501" sldId="275"/>
            <ac:spMk id="12" creationId="{C008E26E-EEAF-4CDB-B581-4C19EAB90720}"/>
          </ac:spMkLst>
        </pc:spChg>
        <pc:spChg chg="del">
          <ac:chgData name="Cathelyns, Audrey" userId="c264f520-f8b5-4dd6-b4dd-6e472b7f8fc4" providerId="ADAL" clId="{099370C2-8A3E-4C93-B448-6A3E1138DB18}" dt="2022-05-05T21:36:25.890" v="88" actId="478"/>
          <ac:spMkLst>
            <pc:docMk/>
            <pc:sldMk cId="1773187501" sldId="275"/>
            <ac:spMk id="19" creationId="{49572248-7060-4FF9-AF67-A56C0185B094}"/>
          </ac:spMkLst>
        </pc:spChg>
        <pc:spChg chg="add mod">
          <ac:chgData name="Cathelyns, Audrey" userId="c264f520-f8b5-4dd6-b4dd-6e472b7f8fc4" providerId="ADAL" clId="{099370C2-8A3E-4C93-B448-6A3E1138DB18}" dt="2022-05-05T21:47:27.095" v="152" actId="20577"/>
          <ac:spMkLst>
            <pc:docMk/>
            <pc:sldMk cId="1773187501" sldId="275"/>
            <ac:spMk id="23" creationId="{27939578-82A9-445A-995C-3FA33742DE23}"/>
          </ac:spMkLst>
        </pc:spChg>
        <pc:picChg chg="del">
          <ac:chgData name="Cathelyns, Audrey" userId="c264f520-f8b5-4dd6-b4dd-6e472b7f8fc4" providerId="ADAL" clId="{099370C2-8A3E-4C93-B448-6A3E1138DB18}" dt="2022-05-05T21:32:19.610" v="65" actId="478"/>
          <ac:picMkLst>
            <pc:docMk/>
            <pc:sldMk cId="1773187501" sldId="275"/>
            <ac:picMk id="4" creationId="{C5B306D5-AB2E-4814-83FE-8992307E5CEC}"/>
          </ac:picMkLst>
        </pc:picChg>
        <pc:picChg chg="add mod">
          <ac:chgData name="Cathelyns, Audrey" userId="c264f520-f8b5-4dd6-b4dd-6e472b7f8fc4" providerId="ADAL" clId="{099370C2-8A3E-4C93-B448-6A3E1138DB18}" dt="2022-05-05T21:32:35.642" v="70" actId="1076"/>
          <ac:picMkLst>
            <pc:docMk/>
            <pc:sldMk cId="1773187501" sldId="275"/>
            <ac:picMk id="6" creationId="{25EB979D-A5FF-4054-BC44-D1F0325DBE9A}"/>
          </ac:picMkLst>
        </pc:picChg>
        <pc:picChg chg="del">
          <ac:chgData name="Cathelyns, Audrey" userId="c264f520-f8b5-4dd6-b4dd-6e472b7f8fc4" providerId="ADAL" clId="{099370C2-8A3E-4C93-B448-6A3E1138DB18}" dt="2022-05-05T21:38:10.386" v="100" actId="478"/>
          <ac:picMkLst>
            <pc:docMk/>
            <pc:sldMk cId="1773187501" sldId="275"/>
            <ac:picMk id="9" creationId="{55CF12FB-E191-43BB-99E4-9560BAB65D2B}"/>
          </ac:picMkLst>
        </pc:picChg>
        <pc:picChg chg="add mod ord">
          <ac:chgData name="Cathelyns, Audrey" userId="c264f520-f8b5-4dd6-b4dd-6e472b7f8fc4" providerId="ADAL" clId="{099370C2-8A3E-4C93-B448-6A3E1138DB18}" dt="2022-05-05T21:45:44.336" v="106" actId="1076"/>
          <ac:picMkLst>
            <pc:docMk/>
            <pc:sldMk cId="1773187501" sldId="275"/>
            <ac:picMk id="10" creationId="{CC74BB99-6F3A-4E2A-802A-D842EE22E30C}"/>
          </ac:picMkLst>
        </pc:picChg>
        <pc:picChg chg="del">
          <ac:chgData name="Cathelyns, Audrey" userId="c264f520-f8b5-4dd6-b4dd-6e472b7f8fc4" providerId="ADAL" clId="{099370C2-8A3E-4C93-B448-6A3E1138DB18}" dt="2022-05-05T21:38:10.838" v="101" actId="478"/>
          <ac:picMkLst>
            <pc:docMk/>
            <pc:sldMk cId="1773187501" sldId="275"/>
            <ac:picMk id="11" creationId="{697E1DD4-C21A-4ECF-BB4F-0F14F3738D0A}"/>
          </ac:picMkLst>
        </pc:picChg>
        <pc:picChg chg="add mod">
          <ac:chgData name="Cathelyns, Audrey" userId="c264f520-f8b5-4dd6-b4dd-6e472b7f8fc4" providerId="ADAL" clId="{099370C2-8A3E-4C93-B448-6A3E1138DB18}" dt="2022-05-05T21:45:44.336" v="106" actId="1076"/>
          <ac:picMkLst>
            <pc:docMk/>
            <pc:sldMk cId="1773187501" sldId="275"/>
            <ac:picMk id="15" creationId="{40F135A2-D286-4A55-9D81-18AEA5E525E8}"/>
          </ac:picMkLst>
        </pc:picChg>
        <pc:picChg chg="del">
          <ac:chgData name="Cathelyns, Audrey" userId="c264f520-f8b5-4dd6-b4dd-6e472b7f8fc4" providerId="ADAL" clId="{099370C2-8A3E-4C93-B448-6A3E1138DB18}" dt="2022-05-05T21:36:23.849" v="87" actId="478"/>
          <ac:picMkLst>
            <pc:docMk/>
            <pc:sldMk cId="1773187501" sldId="275"/>
            <ac:picMk id="18" creationId="{FBB491C3-C1E4-4469-BC32-A8D1ABC43B67}"/>
          </ac:picMkLst>
        </pc:picChg>
        <pc:picChg chg="add mod modCrop">
          <ac:chgData name="Cathelyns, Audrey" userId="c264f520-f8b5-4dd6-b4dd-6e472b7f8fc4" providerId="ADAL" clId="{099370C2-8A3E-4C93-B448-6A3E1138DB18}" dt="2022-05-05T21:47:50.562" v="154" actId="18131"/>
          <ac:picMkLst>
            <pc:docMk/>
            <pc:sldMk cId="1773187501" sldId="275"/>
            <ac:picMk id="26" creationId="{F4D87BE3-9C9F-4AEE-A1FB-10BFB2156871}"/>
          </ac:picMkLst>
        </pc:picChg>
        <pc:cxnChg chg="mod">
          <ac:chgData name="Cathelyns, Audrey" userId="c264f520-f8b5-4dd6-b4dd-6e472b7f8fc4" providerId="ADAL" clId="{099370C2-8A3E-4C93-B448-6A3E1138DB18}" dt="2022-05-05T21:45:28.826" v="105" actId="1076"/>
          <ac:cxnSpMkLst>
            <pc:docMk/>
            <pc:sldMk cId="1773187501" sldId="275"/>
            <ac:cxnSpMk id="7" creationId="{6F9AD5AE-CBF3-4BB9-8187-36F0209C1F5C}"/>
          </ac:cxnSpMkLst>
        </pc:cxnChg>
        <pc:cxnChg chg="mod">
          <ac:chgData name="Cathelyns, Audrey" userId="c264f520-f8b5-4dd6-b4dd-6e472b7f8fc4" providerId="ADAL" clId="{099370C2-8A3E-4C93-B448-6A3E1138DB18}" dt="2022-05-05T21:45:50.422" v="107" actId="1076"/>
          <ac:cxnSpMkLst>
            <pc:docMk/>
            <pc:sldMk cId="1773187501" sldId="275"/>
            <ac:cxnSpMk id="14" creationId="{7A14CF0E-E16A-40B4-B5F0-F900209FABA3}"/>
          </ac:cxnSpMkLst>
        </pc:cxnChg>
        <pc:cxnChg chg="del mod">
          <ac:chgData name="Cathelyns, Audrey" userId="c264f520-f8b5-4dd6-b4dd-6e472b7f8fc4" providerId="ADAL" clId="{099370C2-8A3E-4C93-B448-6A3E1138DB18}" dt="2022-05-05T21:36:26.494" v="89" actId="478"/>
          <ac:cxnSpMkLst>
            <pc:docMk/>
            <pc:sldMk cId="1773187501" sldId="275"/>
            <ac:cxnSpMk id="21" creationId="{1A5F46FF-EF00-41D6-972C-5CF2C1EB663F}"/>
          </ac:cxnSpMkLst>
        </pc:cxnChg>
        <pc:cxnChg chg="add mod">
          <ac:chgData name="Cathelyns, Audrey" userId="c264f520-f8b5-4dd6-b4dd-6e472b7f8fc4" providerId="ADAL" clId="{099370C2-8A3E-4C93-B448-6A3E1138DB18}" dt="2022-05-05T21:47:50.562" v="154" actId="18131"/>
          <ac:cxnSpMkLst>
            <pc:docMk/>
            <pc:sldMk cId="1773187501" sldId="275"/>
            <ac:cxnSpMk id="24" creationId="{8D621FF7-D733-417E-BFE7-E283C9CFB6AC}"/>
          </ac:cxnSpMkLst>
        </pc:cxnChg>
      </pc:sldChg>
      <pc:sldChg chg="modSp add del mod">
        <pc:chgData name="Cathelyns, Audrey" userId="c264f520-f8b5-4dd6-b4dd-6e472b7f8fc4" providerId="ADAL" clId="{099370C2-8A3E-4C93-B448-6A3E1138DB18}" dt="2022-05-05T23:11:03.649" v="1584" actId="47"/>
        <pc:sldMkLst>
          <pc:docMk/>
          <pc:sldMk cId="34213408" sldId="277"/>
        </pc:sldMkLst>
        <pc:spChg chg="mod">
          <ac:chgData name="Cathelyns, Audrey" userId="c264f520-f8b5-4dd6-b4dd-6e472b7f8fc4" providerId="ADAL" clId="{099370C2-8A3E-4C93-B448-6A3E1138DB18}" dt="2022-05-05T22:38:52.894" v="744" actId="20577"/>
          <ac:spMkLst>
            <pc:docMk/>
            <pc:sldMk cId="34213408" sldId="277"/>
            <ac:spMk id="2" creationId="{02480EE2-9305-400D-8B7A-49262055C99B}"/>
          </ac:spMkLst>
        </pc:spChg>
        <pc:spChg chg="mod">
          <ac:chgData name="Cathelyns, Audrey" userId="c264f520-f8b5-4dd6-b4dd-6e472b7f8fc4" providerId="ADAL" clId="{099370C2-8A3E-4C93-B448-6A3E1138DB18}" dt="2022-05-05T22:39:10.837" v="749" actId="207"/>
          <ac:spMkLst>
            <pc:docMk/>
            <pc:sldMk cId="34213408" sldId="277"/>
            <ac:spMk id="5" creationId="{6BB10E3D-DB8A-4A6D-94E3-980B04B3FD34}"/>
          </ac:spMkLst>
        </pc:spChg>
      </pc:sldChg>
      <pc:sldChg chg="add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547221775" sldId="278"/>
        </pc:sldMkLst>
      </pc:sldChg>
      <pc:sldChg chg="addSp delSp modSp mod chgLayout">
        <pc:chgData name="Cathelyns, Audrey" userId="c264f520-f8b5-4dd6-b4dd-6e472b7f8fc4" providerId="ADAL" clId="{099370C2-8A3E-4C93-B448-6A3E1138DB18}" dt="2022-05-05T23:44:37.142" v="2351" actId="6264"/>
        <pc:sldMkLst>
          <pc:docMk/>
          <pc:sldMk cId="667957454" sldId="280"/>
        </pc:sldMkLst>
        <pc:spChg chg="mod or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26:23.979" v="1865" actId="478"/>
          <ac:spMkLst>
            <pc:docMk/>
            <pc:sldMk cId="667957454" sldId="280"/>
            <ac:spMk id="5" creationId="{D47EDA3E-68A6-49C3-B960-FF927E4F802A}"/>
          </ac:spMkLst>
        </pc:spChg>
        <pc:spChg chg="add del mo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8" creationId="{EBAEB7DD-AB9C-406A-87E8-E4F4ABF2AE16}"/>
          </ac:spMkLst>
        </pc:spChg>
        <pc:spChg chg="add del mo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9" creationId="{3F093C8A-B840-42BD-AA4E-9AF76FB58E91}"/>
          </ac:spMkLst>
        </pc:spChg>
        <pc:picChg chg="del">
          <ac:chgData name="Cathelyns, Audrey" userId="c264f520-f8b5-4dd6-b4dd-6e472b7f8fc4" providerId="ADAL" clId="{099370C2-8A3E-4C93-B448-6A3E1138DB18}" dt="2022-05-05T23:26:20.830" v="1864" actId="478"/>
          <ac:picMkLst>
            <pc:docMk/>
            <pc:sldMk cId="667957454" sldId="280"/>
            <ac:picMk id="4" creationId="{8E6AD1E9-A11D-402E-BC94-70148A46898F}"/>
          </ac:picMkLst>
        </pc:picChg>
        <pc:picChg chg="add del mod">
          <ac:chgData name="Cathelyns, Audrey" userId="c264f520-f8b5-4dd6-b4dd-6e472b7f8fc4" providerId="ADAL" clId="{099370C2-8A3E-4C93-B448-6A3E1138DB18}" dt="2022-05-05T23:36:04.343" v="2078" actId="478"/>
          <ac:picMkLst>
            <pc:docMk/>
            <pc:sldMk cId="667957454" sldId="280"/>
            <ac:picMk id="6" creationId="{014D931B-DA6F-46C2-8156-D5C26C593134}"/>
          </ac:picMkLst>
        </pc:picChg>
        <pc:picChg chg="add mod">
          <ac:chgData name="Cathelyns, Audrey" userId="c264f520-f8b5-4dd6-b4dd-6e472b7f8fc4" providerId="ADAL" clId="{099370C2-8A3E-4C93-B448-6A3E1138DB18}" dt="2022-05-05T23:36:02.436" v="2077"/>
          <ac:picMkLst>
            <pc:docMk/>
            <pc:sldMk cId="667957454" sldId="280"/>
            <ac:picMk id="7" creationId="{E687498D-AA31-404E-9405-CB71B01A3819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5T23:45:02.228" v="2358" actId="207"/>
        <pc:sldMkLst>
          <pc:docMk/>
          <pc:sldMk cId="3685751861" sldId="281"/>
        </pc:sldMkLst>
        <pc:spChg chg="mod ord">
          <ac:chgData name="Cathelyns, Audrey" userId="c264f520-f8b5-4dd6-b4dd-6e472b7f8fc4" providerId="ADAL" clId="{099370C2-8A3E-4C93-B448-6A3E1138DB18}" dt="2022-05-05T23:44:53.527" v="2356" actId="6264"/>
          <ac:spMkLst>
            <pc:docMk/>
            <pc:sldMk cId="3685751861" sldId="28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5:02.228" v="2358" actId="207"/>
          <ac:spMkLst>
            <pc:docMk/>
            <pc:sldMk cId="3685751861" sldId="281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34:52.935" v="2062" actId="478"/>
          <ac:spMkLst>
            <pc:docMk/>
            <pc:sldMk cId="3685751861" sldId="281"/>
            <ac:spMk id="5" creationId="{B95159CB-711C-4B1F-A2A5-E6F9920DB109}"/>
          </ac:spMkLst>
        </pc:spChg>
        <pc:spChg chg="add del mod">
          <ac:chgData name="Cathelyns, Audrey" userId="c264f520-f8b5-4dd6-b4dd-6e472b7f8fc4" providerId="ADAL" clId="{099370C2-8A3E-4C93-B448-6A3E1138DB18}" dt="2022-05-05T23:44:43.586" v="2353" actId="6264"/>
          <ac:spMkLst>
            <pc:docMk/>
            <pc:sldMk cId="3685751861" sldId="281"/>
            <ac:spMk id="7" creationId="{69620259-E160-408F-BA60-42504B866743}"/>
          </ac:spMkLst>
        </pc:spChg>
        <pc:spChg chg="add del mod">
          <ac:chgData name="Cathelyns, Audrey" userId="c264f520-f8b5-4dd6-b4dd-6e472b7f8fc4" providerId="ADAL" clId="{099370C2-8A3E-4C93-B448-6A3E1138DB18}" dt="2022-05-05T23:44:43.586" v="2353" actId="6264"/>
          <ac:spMkLst>
            <pc:docMk/>
            <pc:sldMk cId="3685751861" sldId="281"/>
            <ac:spMk id="8" creationId="{BEEA97A2-6DCC-4CC2-80CF-8803C31D7A4B}"/>
          </ac:spMkLst>
        </pc:spChg>
        <pc:spChg chg="add del mod">
          <ac:chgData name="Cathelyns, Audrey" userId="c264f520-f8b5-4dd6-b4dd-6e472b7f8fc4" providerId="ADAL" clId="{099370C2-8A3E-4C93-B448-6A3E1138DB18}" dt="2022-05-05T23:44:48.409" v="2355" actId="6264"/>
          <ac:spMkLst>
            <pc:docMk/>
            <pc:sldMk cId="3685751861" sldId="281"/>
            <ac:spMk id="9" creationId="{B280BA7B-B209-49E8-9466-BB70807C8BE4}"/>
          </ac:spMkLst>
        </pc:spChg>
        <pc:spChg chg="add del mod">
          <ac:chgData name="Cathelyns, Audrey" userId="c264f520-f8b5-4dd6-b4dd-6e472b7f8fc4" providerId="ADAL" clId="{099370C2-8A3E-4C93-B448-6A3E1138DB18}" dt="2022-05-05T23:44:48.409" v="2355" actId="6264"/>
          <ac:spMkLst>
            <pc:docMk/>
            <pc:sldMk cId="3685751861" sldId="281"/>
            <ac:spMk id="10" creationId="{27104379-AE25-4A48-BD55-B3B0FE4EB995}"/>
          </ac:spMkLst>
        </pc:spChg>
        <pc:spChg chg="add del mod">
          <ac:chgData name="Cathelyns, Audrey" userId="c264f520-f8b5-4dd6-b4dd-6e472b7f8fc4" providerId="ADAL" clId="{099370C2-8A3E-4C93-B448-6A3E1138DB18}" dt="2022-05-05T23:44:53.527" v="2356" actId="6264"/>
          <ac:spMkLst>
            <pc:docMk/>
            <pc:sldMk cId="3685751861" sldId="281"/>
            <ac:spMk id="11" creationId="{A5393783-5478-4A8A-8FCA-A08EBCA062B4}"/>
          </ac:spMkLst>
        </pc:spChg>
        <pc:spChg chg="add del mod">
          <ac:chgData name="Cathelyns, Audrey" userId="c264f520-f8b5-4dd6-b4dd-6e472b7f8fc4" providerId="ADAL" clId="{099370C2-8A3E-4C93-B448-6A3E1138DB18}" dt="2022-05-05T23:44:53.527" v="2356" actId="6264"/>
          <ac:spMkLst>
            <pc:docMk/>
            <pc:sldMk cId="3685751861" sldId="281"/>
            <ac:spMk id="12" creationId="{DC2D0711-4234-44D3-8CB0-15222A6F9B5B}"/>
          </ac:spMkLst>
        </pc:spChg>
        <pc:picChg chg="del">
          <ac:chgData name="Cathelyns, Audrey" userId="c264f520-f8b5-4dd6-b4dd-6e472b7f8fc4" providerId="ADAL" clId="{099370C2-8A3E-4C93-B448-6A3E1138DB18}" dt="2022-05-05T23:28:15.296" v="1928" actId="478"/>
          <ac:picMkLst>
            <pc:docMk/>
            <pc:sldMk cId="3685751861" sldId="281"/>
            <ac:picMk id="4" creationId="{8E6AD1E9-A11D-402E-BC94-70148A46898F}"/>
          </ac:picMkLst>
        </pc:picChg>
        <pc:picChg chg="add mod">
          <ac:chgData name="Cathelyns, Audrey" userId="c264f520-f8b5-4dd6-b4dd-6e472b7f8fc4" providerId="ADAL" clId="{099370C2-8A3E-4C93-B448-6A3E1138DB18}" dt="2022-05-05T23:35:58.878" v="2076" actId="1076"/>
          <ac:picMkLst>
            <pc:docMk/>
            <pc:sldMk cId="3685751861" sldId="281"/>
            <ac:picMk id="6" creationId="{B976925A-6B89-4BF6-AD9D-C146CD3CFE85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5T23:45:05.485" v="2359" actId="6264"/>
        <pc:sldMkLst>
          <pc:docMk/>
          <pc:sldMk cId="94369886" sldId="282"/>
        </pc:sldMkLst>
        <pc:spChg chg="mod or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34:21.878" v="2058" actId="478"/>
          <ac:spMkLst>
            <pc:docMk/>
            <pc:sldMk cId="94369886" sldId="282"/>
            <ac:spMk id="5" creationId="{28FA1569-3DFD-4A48-8681-84FEC88AC840}"/>
          </ac:spMkLst>
        </pc:spChg>
        <pc:spChg chg="add del mo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8" creationId="{CA801B24-996E-427B-9A51-B553A764ED26}"/>
          </ac:spMkLst>
        </pc:spChg>
        <pc:spChg chg="add del mo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9" creationId="{841C9736-DA4D-4018-8C35-AEBCAD2DAFDB}"/>
          </ac:spMkLst>
        </pc:spChg>
        <pc:picChg chg="del">
          <ac:chgData name="Cathelyns, Audrey" userId="c264f520-f8b5-4dd6-b4dd-6e472b7f8fc4" providerId="ADAL" clId="{099370C2-8A3E-4C93-B448-6A3E1138DB18}" dt="2022-05-05T23:34:10.137" v="2048" actId="478"/>
          <ac:picMkLst>
            <pc:docMk/>
            <pc:sldMk cId="94369886" sldId="282"/>
            <ac:picMk id="4" creationId="{8E6AD1E9-A11D-402E-BC94-70148A46898F}"/>
          </ac:picMkLst>
        </pc:picChg>
        <pc:picChg chg="add del mod">
          <ac:chgData name="Cathelyns, Audrey" userId="c264f520-f8b5-4dd6-b4dd-6e472b7f8fc4" providerId="ADAL" clId="{099370C2-8A3E-4C93-B448-6A3E1138DB18}" dt="2022-05-05T23:36:13.937" v="2082" actId="478"/>
          <ac:picMkLst>
            <pc:docMk/>
            <pc:sldMk cId="94369886" sldId="282"/>
            <ac:picMk id="6" creationId="{4F4C83A0-ADF8-436A-A0D1-5F74BB6EBFFD}"/>
          </ac:picMkLst>
        </pc:picChg>
        <pc:picChg chg="add mod">
          <ac:chgData name="Cathelyns, Audrey" userId="c264f520-f8b5-4dd6-b4dd-6e472b7f8fc4" providerId="ADAL" clId="{099370C2-8A3E-4C93-B448-6A3E1138DB18}" dt="2022-05-05T23:36:11.622" v="2081"/>
          <ac:picMkLst>
            <pc:docMk/>
            <pc:sldMk cId="94369886" sldId="282"/>
            <ac:picMk id="7" creationId="{22576C66-1C6C-44CC-BF33-D8F1969D1112}"/>
          </ac:picMkLst>
        </pc:picChg>
      </pc:sldChg>
      <pc:sldChg chg="del">
        <pc:chgData name="Cathelyns, Audrey" userId="c264f520-f8b5-4dd6-b4dd-6e472b7f8fc4" providerId="ADAL" clId="{099370C2-8A3E-4C93-B448-6A3E1138DB18}" dt="2022-05-05T23:17:54.567" v="1717" actId="47"/>
        <pc:sldMkLst>
          <pc:docMk/>
          <pc:sldMk cId="2824367819" sldId="283"/>
        </pc:sldMkLst>
      </pc:sldChg>
      <pc:sldChg chg="addSp delSp modSp mod chgLayout">
        <pc:chgData name="Cathelyns, Audrey" userId="c264f520-f8b5-4dd6-b4dd-6e472b7f8fc4" providerId="ADAL" clId="{099370C2-8A3E-4C93-B448-6A3E1138DB18}" dt="2022-05-05T23:54:52.024" v="2547" actId="6549"/>
        <pc:sldMkLst>
          <pc:docMk/>
          <pc:sldMk cId="836586096" sldId="284"/>
        </pc:sldMkLst>
        <pc:spChg chg="mod ord">
          <ac:chgData name="Cathelyns, Audrey" userId="c264f520-f8b5-4dd6-b4dd-6e472b7f8fc4" providerId="ADAL" clId="{099370C2-8A3E-4C93-B448-6A3E1138DB18}" dt="2022-05-05T23:54:09.962" v="2538" actId="6264"/>
          <ac:spMkLst>
            <pc:docMk/>
            <pc:sldMk cId="836586096" sldId="284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54:52.024" v="2547" actId="6549"/>
          <ac:spMkLst>
            <pc:docMk/>
            <pc:sldMk cId="836586096" sldId="284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53:59.386" v="2536" actId="478"/>
          <ac:spMkLst>
            <pc:docMk/>
            <pc:sldMk cId="836586096" sldId="284"/>
            <ac:spMk id="5" creationId="{2B7352E0-7587-4EC8-8EE1-4673335D5B59}"/>
          </ac:spMkLst>
        </pc:spChg>
        <pc:spChg chg="add del mod">
          <ac:chgData name="Cathelyns, Audrey" userId="c264f520-f8b5-4dd6-b4dd-6e472b7f8fc4" providerId="ADAL" clId="{099370C2-8A3E-4C93-B448-6A3E1138DB18}" dt="2022-05-05T23:54:04.963" v="2537" actId="6264"/>
          <ac:spMkLst>
            <pc:docMk/>
            <pc:sldMk cId="836586096" sldId="284"/>
            <ac:spMk id="7" creationId="{DFC800D3-341E-41BF-9830-A0BDE7ED8B38}"/>
          </ac:spMkLst>
        </pc:spChg>
        <pc:spChg chg="add del mod">
          <ac:chgData name="Cathelyns, Audrey" userId="c264f520-f8b5-4dd6-b4dd-6e472b7f8fc4" providerId="ADAL" clId="{099370C2-8A3E-4C93-B448-6A3E1138DB18}" dt="2022-05-05T23:54:04.963" v="2537" actId="6264"/>
          <ac:spMkLst>
            <pc:docMk/>
            <pc:sldMk cId="836586096" sldId="284"/>
            <ac:spMk id="8" creationId="{EFD70A42-A576-4DE7-A285-120E593D0C61}"/>
          </ac:spMkLst>
        </pc:spChg>
        <pc:spChg chg="add del mod">
          <ac:chgData name="Cathelyns, Audrey" userId="c264f520-f8b5-4dd6-b4dd-6e472b7f8fc4" providerId="ADAL" clId="{099370C2-8A3E-4C93-B448-6A3E1138DB18}" dt="2022-05-05T23:54:09.962" v="2538" actId="6264"/>
          <ac:spMkLst>
            <pc:docMk/>
            <pc:sldMk cId="836586096" sldId="284"/>
            <ac:spMk id="9" creationId="{82C3CAA0-440A-450B-8B12-B3474D0FC290}"/>
          </ac:spMkLst>
        </pc:spChg>
        <pc:spChg chg="add del mod">
          <ac:chgData name="Cathelyns, Audrey" userId="c264f520-f8b5-4dd6-b4dd-6e472b7f8fc4" providerId="ADAL" clId="{099370C2-8A3E-4C93-B448-6A3E1138DB18}" dt="2022-05-05T23:54:09.962" v="2538" actId="6264"/>
          <ac:spMkLst>
            <pc:docMk/>
            <pc:sldMk cId="836586096" sldId="284"/>
            <ac:spMk id="10" creationId="{F737107F-56F5-440C-BDCE-669668B4D51D}"/>
          </ac:spMkLst>
        </pc:spChg>
        <pc:picChg chg="del">
          <ac:chgData name="Cathelyns, Audrey" userId="c264f520-f8b5-4dd6-b4dd-6e472b7f8fc4" providerId="ADAL" clId="{099370C2-8A3E-4C93-B448-6A3E1138DB18}" dt="2022-05-05T23:49:17.845" v="2391" actId="478"/>
          <ac:picMkLst>
            <pc:docMk/>
            <pc:sldMk cId="836586096" sldId="284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13.185" v="2361"/>
          <ac:picMkLst>
            <pc:docMk/>
            <pc:sldMk cId="836586096" sldId="284"/>
            <ac:picMk id="6" creationId="{6917B49F-526E-4DDF-80F5-403B2161F215}"/>
          </ac:picMkLst>
        </pc:picChg>
      </pc:sldChg>
      <pc:sldChg chg="addSp delSp modSp mod">
        <pc:chgData name="Cathelyns, Audrey" userId="c264f520-f8b5-4dd6-b4dd-6e472b7f8fc4" providerId="ADAL" clId="{099370C2-8A3E-4C93-B448-6A3E1138DB18}" dt="2022-05-05T23:55:30.130" v="2596" actId="14"/>
        <pc:sldMkLst>
          <pc:docMk/>
          <pc:sldMk cId="3861018004" sldId="285"/>
        </pc:sldMkLst>
        <pc:spChg chg="mod">
          <ac:chgData name="Cathelyns, Audrey" userId="c264f520-f8b5-4dd6-b4dd-6e472b7f8fc4" providerId="ADAL" clId="{099370C2-8A3E-4C93-B448-6A3E1138DB18}" dt="2022-05-05T23:55:16.266" v="2594" actId="20577"/>
          <ac:spMkLst>
            <pc:docMk/>
            <pc:sldMk cId="3861018004" sldId="285"/>
            <ac:spMk id="2" creationId="{2B098769-69D4-45A3-A202-4D2E03AD8A27}"/>
          </ac:spMkLst>
        </pc:spChg>
        <pc:spChg chg="mod">
          <ac:chgData name="Cathelyns, Audrey" userId="c264f520-f8b5-4dd6-b4dd-6e472b7f8fc4" providerId="ADAL" clId="{099370C2-8A3E-4C93-B448-6A3E1138DB18}" dt="2022-05-05T23:55:30.130" v="2596" actId="14"/>
          <ac:spMkLst>
            <pc:docMk/>
            <pc:sldMk cId="3861018004" sldId="285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54:59.285" v="2548" actId="478"/>
          <ac:spMkLst>
            <pc:docMk/>
            <pc:sldMk cId="3861018004" sldId="285"/>
            <ac:spMk id="5" creationId="{BA7F9CF9-7007-4847-AE6B-FE5866A33F20}"/>
          </ac:spMkLst>
        </pc:spChg>
        <pc:picChg chg="del">
          <ac:chgData name="Cathelyns, Audrey" userId="c264f520-f8b5-4dd6-b4dd-6e472b7f8fc4" providerId="ADAL" clId="{099370C2-8A3E-4C93-B448-6A3E1138DB18}" dt="2022-05-05T23:49:13.242" v="2390" actId="478"/>
          <ac:picMkLst>
            <pc:docMk/>
            <pc:sldMk cId="3861018004" sldId="285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14.457" v="2362"/>
          <ac:picMkLst>
            <pc:docMk/>
            <pc:sldMk cId="3861018004" sldId="285"/>
            <ac:picMk id="6" creationId="{B1CB54AA-224E-400D-A5C6-975177C167B7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112260889" sldId="286"/>
        </pc:sldMkLst>
        <pc:picChg chg="del">
          <ac:chgData name="Cathelyns, Audrey" userId="c264f520-f8b5-4dd6-b4dd-6e472b7f8fc4" providerId="ADAL" clId="{099370C2-8A3E-4C93-B448-6A3E1138DB18}" dt="2022-05-05T23:47:46.608" v="2373" actId="478"/>
          <ac:picMkLst>
            <pc:docMk/>
            <pc:sldMk cId="1112260889" sldId="286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39.427" v="2372"/>
          <ac:picMkLst>
            <pc:docMk/>
            <pc:sldMk cId="1112260889" sldId="286"/>
            <ac:picMk id="6" creationId="{7087A720-A44C-4D17-96C1-C1ED14F183D8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2:25.063" v="2744" actId="6264"/>
        <pc:sldMkLst>
          <pc:docMk/>
          <pc:sldMk cId="1185446936" sldId="287"/>
        </pc:sldMkLst>
        <pc:spChg chg="mod or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3:56:17.131" v="2633" actId="6264"/>
          <ac:spMkLst>
            <pc:docMk/>
            <pc:sldMk cId="1185446936" sldId="287"/>
            <ac:spMk id="4" creationId="{CE823A57-E131-45AA-A279-53034D396E69}"/>
          </ac:spMkLst>
        </pc:spChg>
        <pc:spChg chg="del">
          <ac:chgData name="Cathelyns, Audrey" userId="c264f520-f8b5-4dd6-b4dd-6e472b7f8fc4" providerId="ADAL" clId="{099370C2-8A3E-4C93-B448-6A3E1138DB18}" dt="2022-05-05T23:56:13.438" v="2632" actId="478"/>
          <ac:spMkLst>
            <pc:docMk/>
            <pc:sldMk cId="1185446936" sldId="287"/>
            <ac:spMk id="6" creationId="{0D2A1721-C95D-40CF-B8C1-94F1619D2A9C}"/>
          </ac:spMkLst>
        </pc:spChg>
        <pc:spChg chg="add del mod">
          <ac:chgData name="Cathelyns, Audrey" userId="c264f520-f8b5-4dd6-b4dd-6e472b7f8fc4" providerId="ADAL" clId="{099370C2-8A3E-4C93-B448-6A3E1138DB18}" dt="2022-05-05T23:56:17.131" v="2633" actId="6264"/>
          <ac:spMkLst>
            <pc:docMk/>
            <pc:sldMk cId="1185446936" sldId="287"/>
            <ac:spMk id="7" creationId="{626DB978-D3CB-445A-BE68-E47E79F4C379}"/>
          </ac:spMkLst>
        </pc:spChg>
        <pc:spChg chg="add del mo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8" creationId="{1AC2DD83-D89E-4EC6-9B11-0BA7A72D5523}"/>
          </ac:spMkLst>
        </pc:spChg>
        <pc:spChg chg="add del mo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9" creationId="{28F1E2C1-37F0-4049-AACC-69327FB4F462}"/>
          </ac:spMkLst>
        </pc:spChg>
        <pc:picChg chg="mod">
          <ac:chgData name="Cathelyns, Audrey" userId="c264f520-f8b5-4dd6-b4dd-6e472b7f8fc4" providerId="ADAL" clId="{099370C2-8A3E-4C93-B448-6A3E1138DB18}" dt="2022-05-05T23:50:28.566" v="2395" actId="1076"/>
          <ac:picMkLst>
            <pc:docMk/>
            <pc:sldMk cId="1185446936" sldId="287"/>
            <ac:picMk id="5" creationId="{2763A5A3-C5D6-4B5C-B917-B075D19B2BDA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2:26.925" v="2745" actId="6264"/>
        <pc:sldMkLst>
          <pc:docMk/>
          <pc:sldMk cId="183803088" sldId="288"/>
        </pc:sldMkLst>
        <pc:spChg chg="mod or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3:59:19.038" v="2668" actId="6264"/>
          <ac:spMkLst>
            <pc:docMk/>
            <pc:sldMk cId="183803088" sldId="288"/>
            <ac:spMk id="4" creationId="{09E09E33-2C59-4686-B2B1-0CE257579641}"/>
          </ac:spMkLst>
        </pc:spChg>
        <pc:spChg chg="del">
          <ac:chgData name="Cathelyns, Audrey" userId="c264f520-f8b5-4dd6-b4dd-6e472b7f8fc4" providerId="ADAL" clId="{099370C2-8A3E-4C93-B448-6A3E1138DB18}" dt="2022-05-05T23:59:15.883" v="2667" actId="478"/>
          <ac:spMkLst>
            <pc:docMk/>
            <pc:sldMk cId="183803088" sldId="288"/>
            <ac:spMk id="7" creationId="{F16B0245-8F90-4C1D-88DB-55DF0A0B1999}"/>
          </ac:spMkLst>
        </pc:spChg>
        <pc:spChg chg="add del mod">
          <ac:chgData name="Cathelyns, Audrey" userId="c264f520-f8b5-4dd6-b4dd-6e472b7f8fc4" providerId="ADAL" clId="{099370C2-8A3E-4C93-B448-6A3E1138DB18}" dt="2022-05-05T23:59:19.038" v="2668" actId="6264"/>
          <ac:spMkLst>
            <pc:docMk/>
            <pc:sldMk cId="183803088" sldId="288"/>
            <ac:spMk id="8" creationId="{6F515DAD-9601-4CC9-B3F7-F9F095DC4C08}"/>
          </ac:spMkLst>
        </pc:spChg>
        <pc:spChg chg="add del mo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9" creationId="{01D1E0C8-E988-4DF0-B2A5-CF8FDCE283DE}"/>
          </ac:spMkLst>
        </pc:spChg>
        <pc:spChg chg="add del mo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10" creationId="{3CC9D5D2-7E06-4DE2-83C1-8FC7ABC70ADC}"/>
          </ac:spMkLst>
        </pc:spChg>
        <pc:picChg chg="del">
          <ac:chgData name="Cathelyns, Audrey" userId="c264f520-f8b5-4dd6-b4dd-6e472b7f8fc4" providerId="ADAL" clId="{099370C2-8A3E-4C93-B448-6A3E1138DB18}" dt="2022-05-05T23:50:42.969" v="2397" actId="478"/>
          <ac:picMkLst>
            <pc:docMk/>
            <pc:sldMk cId="183803088" sldId="288"/>
            <ac:picMk id="5" creationId="{2763A5A3-C5D6-4B5C-B917-B075D19B2BDA}"/>
          </ac:picMkLst>
        </pc:picChg>
        <pc:picChg chg="add mod">
          <ac:chgData name="Cathelyns, Audrey" userId="c264f520-f8b5-4dd6-b4dd-6e472b7f8fc4" providerId="ADAL" clId="{099370C2-8A3E-4C93-B448-6A3E1138DB18}" dt="2022-05-05T23:50:40.977" v="2396"/>
          <ac:picMkLst>
            <pc:docMk/>
            <pc:sldMk cId="183803088" sldId="288"/>
            <ac:picMk id="6" creationId="{77D2ACF9-859F-4E54-9F6E-8A0413D133B5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2:28.842" v="2746" actId="6264"/>
        <pc:sldMkLst>
          <pc:docMk/>
          <pc:sldMk cId="2056067762" sldId="289"/>
        </pc:sldMkLst>
        <pc:spChg chg="mod or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4" creationId="{DF56DCF2-BD7B-416F-851F-FF0CE6AB89E3}"/>
          </ac:spMkLst>
        </pc:spChg>
        <pc:spChg chg="del">
          <ac:chgData name="Cathelyns, Audrey" userId="c264f520-f8b5-4dd6-b4dd-6e472b7f8fc4" providerId="ADAL" clId="{099370C2-8A3E-4C93-B448-6A3E1138DB18}" dt="2022-05-06T00:01:22.039" v="2713" actId="478"/>
          <ac:spMkLst>
            <pc:docMk/>
            <pc:sldMk cId="2056067762" sldId="289"/>
            <ac:spMk id="5" creationId="{57090B65-7DA9-43D0-8C40-5B3E6FDCA20B}"/>
          </ac:spMkLst>
        </pc:spChg>
        <pc:spChg chg="add del mo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8" creationId="{937F9BED-06C1-47F2-9335-681F88B007A2}"/>
          </ac:spMkLst>
        </pc:spChg>
        <pc:picChg chg="del">
          <ac:chgData name="Cathelyns, Audrey" userId="c264f520-f8b5-4dd6-b4dd-6e472b7f8fc4" providerId="ADAL" clId="{099370C2-8A3E-4C93-B448-6A3E1138DB18}" dt="2022-05-05T23:49:09.229" v="2389" actId="478"/>
          <ac:picMkLst>
            <pc:docMk/>
            <pc:sldMk cId="2056067762" sldId="289"/>
            <ac:picMk id="6" creationId="{12E1F380-C744-4833-9622-5B0A30695F07}"/>
          </ac:picMkLst>
        </pc:picChg>
        <pc:picChg chg="add mod">
          <ac:chgData name="Cathelyns, Audrey" userId="c264f520-f8b5-4dd6-b4dd-6e472b7f8fc4" providerId="ADAL" clId="{099370C2-8A3E-4C93-B448-6A3E1138DB18}" dt="2022-05-05T23:47:17.465" v="2363"/>
          <ac:picMkLst>
            <pc:docMk/>
            <pc:sldMk cId="2056067762" sldId="289"/>
            <ac:picMk id="7" creationId="{42088B46-C2DB-4F4C-81F8-C5701AD6F9A1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3:50.532" v="2805" actId="20577"/>
        <pc:sldMkLst>
          <pc:docMk/>
          <pc:sldMk cId="1277077942" sldId="290"/>
        </pc:sldMkLst>
        <pc:spChg chg="mod ord">
          <ac:chgData name="Cathelyns, Audrey" userId="c264f520-f8b5-4dd6-b4dd-6e472b7f8fc4" providerId="ADAL" clId="{099370C2-8A3E-4C93-B448-6A3E1138DB18}" dt="2022-05-06T00:02:52.121" v="2764" actId="6264"/>
          <ac:spMkLst>
            <pc:docMk/>
            <pc:sldMk cId="1277077942" sldId="29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3:50.532" v="2805" actId="20577"/>
          <ac:spMkLst>
            <pc:docMk/>
            <pc:sldMk cId="1277077942" sldId="290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2:52.121" v="2764" actId="6264"/>
          <ac:spMkLst>
            <pc:docMk/>
            <pc:sldMk cId="1277077942" sldId="290"/>
            <ac:spMk id="4" creationId="{A0F91200-1822-4F84-85AF-70628B199D58}"/>
          </ac:spMkLst>
        </pc:spChg>
        <pc:spChg chg="del">
          <ac:chgData name="Cathelyns, Audrey" userId="c264f520-f8b5-4dd6-b4dd-6e472b7f8fc4" providerId="ADAL" clId="{099370C2-8A3E-4C93-B448-6A3E1138DB18}" dt="2022-05-06T00:02:47.781" v="2763" actId="478"/>
          <ac:spMkLst>
            <pc:docMk/>
            <pc:sldMk cId="1277077942" sldId="290"/>
            <ac:spMk id="5" creationId="{729FECA6-AF7B-4E7C-B4C7-9512D42D6880}"/>
          </ac:spMkLst>
        </pc:spChg>
        <pc:spChg chg="add del mod">
          <ac:chgData name="Cathelyns, Audrey" userId="c264f520-f8b5-4dd6-b4dd-6e472b7f8fc4" providerId="ADAL" clId="{099370C2-8A3E-4C93-B448-6A3E1138DB18}" dt="2022-05-06T00:02:52.121" v="2764" actId="6264"/>
          <ac:spMkLst>
            <pc:docMk/>
            <pc:sldMk cId="1277077942" sldId="290"/>
            <ac:spMk id="8" creationId="{12F91CF4-3AA7-4A50-BB41-73DB9DA1FFDF}"/>
          </ac:spMkLst>
        </pc:spChg>
        <pc:picChg chg="del">
          <ac:chgData name="Cathelyns, Audrey" userId="c264f520-f8b5-4dd6-b4dd-6e472b7f8fc4" providerId="ADAL" clId="{099370C2-8A3E-4C93-B448-6A3E1138DB18}" dt="2022-05-05T23:49:07.023" v="2388" actId="478"/>
          <ac:picMkLst>
            <pc:docMk/>
            <pc:sldMk cId="1277077942" sldId="290"/>
            <ac:picMk id="6" creationId="{12E1F380-C744-4833-9622-5B0A30695F07}"/>
          </ac:picMkLst>
        </pc:picChg>
        <pc:picChg chg="add mod">
          <ac:chgData name="Cathelyns, Audrey" userId="c264f520-f8b5-4dd6-b4dd-6e472b7f8fc4" providerId="ADAL" clId="{099370C2-8A3E-4C93-B448-6A3E1138DB18}" dt="2022-05-05T23:47:18.472" v="2364"/>
          <ac:picMkLst>
            <pc:docMk/>
            <pc:sldMk cId="1277077942" sldId="290"/>
            <ac:picMk id="7" creationId="{80CFC983-C886-4640-919B-FC42D28728E0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5:08.248" v="2842" actId="20577"/>
        <pc:sldMkLst>
          <pc:docMk/>
          <pc:sldMk cId="529616960" sldId="291"/>
        </pc:sldMkLst>
        <pc:spChg chg="mod ord">
          <ac:chgData name="Cathelyns, Audrey" userId="c264f520-f8b5-4dd6-b4dd-6e472b7f8fc4" providerId="ADAL" clId="{099370C2-8A3E-4C93-B448-6A3E1138DB18}" dt="2022-05-06T00:04:14.560" v="2822" actId="6264"/>
          <ac:spMkLst>
            <pc:docMk/>
            <pc:sldMk cId="529616960" sldId="29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5:08.248" v="2842" actId="20577"/>
          <ac:spMkLst>
            <pc:docMk/>
            <pc:sldMk cId="529616960" sldId="29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4:12.843" v="2821" actId="6264"/>
          <ac:spMkLst>
            <pc:docMk/>
            <pc:sldMk cId="529616960" sldId="291"/>
            <ac:spMk id="4" creationId="{964A4A24-D12A-4C7D-998E-EA4F811EC4CD}"/>
          </ac:spMkLst>
        </pc:spChg>
        <pc:spChg chg="del">
          <ac:chgData name="Cathelyns, Audrey" userId="c264f520-f8b5-4dd6-b4dd-6e472b7f8fc4" providerId="ADAL" clId="{099370C2-8A3E-4C93-B448-6A3E1138DB18}" dt="2022-05-06T00:04:08.700" v="2820" actId="478"/>
          <ac:spMkLst>
            <pc:docMk/>
            <pc:sldMk cId="529616960" sldId="291"/>
            <ac:spMk id="6" creationId="{3D62ABA9-BC7C-4C66-B311-7AF6D3A64CCE}"/>
          </ac:spMkLst>
        </pc:spChg>
        <pc:spChg chg="add del mod">
          <ac:chgData name="Cathelyns, Audrey" userId="c264f520-f8b5-4dd6-b4dd-6e472b7f8fc4" providerId="ADAL" clId="{099370C2-8A3E-4C93-B448-6A3E1138DB18}" dt="2022-05-06T00:04:12.843" v="2821" actId="6264"/>
          <ac:spMkLst>
            <pc:docMk/>
            <pc:sldMk cId="529616960" sldId="291"/>
            <ac:spMk id="8" creationId="{7608A7D4-D2EB-44B2-A22D-FF1EF1F44AD4}"/>
          </ac:spMkLst>
        </pc:spChg>
        <pc:spChg chg="add del mod">
          <ac:chgData name="Cathelyns, Audrey" userId="c264f520-f8b5-4dd6-b4dd-6e472b7f8fc4" providerId="ADAL" clId="{099370C2-8A3E-4C93-B448-6A3E1138DB18}" dt="2022-05-06T00:04:14.560" v="2822" actId="6264"/>
          <ac:spMkLst>
            <pc:docMk/>
            <pc:sldMk cId="529616960" sldId="291"/>
            <ac:spMk id="9" creationId="{35622D84-566D-4F40-8E0C-55A7BDA2AA18}"/>
          </ac:spMkLst>
        </pc:spChg>
        <pc:spChg chg="add del mod">
          <ac:chgData name="Cathelyns, Audrey" userId="c264f520-f8b5-4dd6-b4dd-6e472b7f8fc4" providerId="ADAL" clId="{099370C2-8A3E-4C93-B448-6A3E1138DB18}" dt="2022-05-06T00:04:14.560" v="2822" actId="6264"/>
          <ac:spMkLst>
            <pc:docMk/>
            <pc:sldMk cId="529616960" sldId="291"/>
            <ac:spMk id="10" creationId="{3FDFA14D-7DD7-4019-B516-FC9B463B146B}"/>
          </ac:spMkLst>
        </pc:spChg>
        <pc:picChg chg="del">
          <ac:chgData name="Cathelyns, Audrey" userId="c264f520-f8b5-4dd6-b4dd-6e472b7f8fc4" providerId="ADAL" clId="{099370C2-8A3E-4C93-B448-6A3E1138DB18}" dt="2022-05-05T23:50:48.055" v="2399" actId="478"/>
          <ac:picMkLst>
            <pc:docMk/>
            <pc:sldMk cId="529616960" sldId="291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0:46.423" v="2398"/>
          <ac:picMkLst>
            <pc:docMk/>
            <pc:sldMk cId="529616960" sldId="291"/>
            <ac:picMk id="7" creationId="{785FC320-E1B2-415E-AD42-2B21DB84B989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172461789" sldId="292"/>
        </pc:sldMkLst>
        <pc:picChg chg="del">
          <ac:chgData name="Cathelyns, Audrey" userId="c264f520-f8b5-4dd6-b4dd-6e472b7f8fc4" providerId="ADAL" clId="{099370C2-8A3E-4C93-B448-6A3E1138DB18}" dt="2022-05-05T23:49:03.045" v="2387" actId="478"/>
          <ac:picMkLst>
            <pc:docMk/>
            <pc:sldMk cId="1172461789" sldId="292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9:02.254" v="2386" actId="478"/>
          <ac:picMkLst>
            <pc:docMk/>
            <pc:sldMk cId="1172461789" sldId="292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1.293" v="2365"/>
          <ac:picMkLst>
            <pc:docMk/>
            <pc:sldMk cId="1172461789" sldId="292"/>
            <ac:picMk id="8" creationId="{D9A040D4-168E-401D-B954-22841D1BB420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39339552" sldId="293"/>
        </pc:sldMkLst>
        <pc:picChg chg="del">
          <ac:chgData name="Cathelyns, Audrey" userId="c264f520-f8b5-4dd6-b4dd-6e472b7f8fc4" providerId="ADAL" clId="{099370C2-8A3E-4C93-B448-6A3E1138DB18}" dt="2022-05-05T23:50:53.983" v="2401" actId="478"/>
          <ac:picMkLst>
            <pc:docMk/>
            <pc:sldMk cId="4139339552" sldId="293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0:52.003" v="2400"/>
          <ac:picMkLst>
            <pc:docMk/>
            <pc:sldMk cId="4139339552" sldId="293"/>
            <ac:picMk id="8" creationId="{587D6D62-E347-4AB9-ABAA-18A3701E429E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025163789" sldId="294"/>
        </pc:sldMkLst>
        <pc:picChg chg="del">
          <ac:chgData name="Cathelyns, Audrey" userId="c264f520-f8b5-4dd6-b4dd-6e472b7f8fc4" providerId="ADAL" clId="{099370C2-8A3E-4C93-B448-6A3E1138DB18}" dt="2022-05-05T23:50:58.245" v="2403" actId="478"/>
          <ac:picMkLst>
            <pc:docMk/>
            <pc:sldMk cId="3025163789" sldId="294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0:56.478" v="2402"/>
          <ac:picMkLst>
            <pc:docMk/>
            <pc:sldMk cId="3025163789" sldId="294"/>
            <ac:picMk id="8" creationId="{C1FA97D2-F47C-4D5E-84B5-1CEB308663DD}"/>
          </ac:picMkLst>
        </pc:picChg>
      </pc:sldChg>
      <pc:sldChg chg="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926147471" sldId="295"/>
        </pc:sldMkLst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62190092" sldId="296"/>
        </pc:sldMkLst>
        <pc:picChg chg="del">
          <ac:chgData name="Cathelyns, Audrey" userId="c264f520-f8b5-4dd6-b4dd-6e472b7f8fc4" providerId="ADAL" clId="{099370C2-8A3E-4C93-B448-6A3E1138DB18}" dt="2022-05-05T23:51:03.555" v="2405" actId="478"/>
          <ac:picMkLst>
            <pc:docMk/>
            <pc:sldMk cId="4162190092" sldId="296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02.143" v="2404"/>
          <ac:picMkLst>
            <pc:docMk/>
            <pc:sldMk cId="4162190092" sldId="296"/>
            <ac:picMk id="8" creationId="{7912817E-6B58-424D-BBCB-07BDC6A66709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2272717903" sldId="297"/>
        </pc:sldMkLst>
        <pc:picChg chg="del">
          <ac:chgData name="Cathelyns, Audrey" userId="c264f520-f8b5-4dd6-b4dd-6e472b7f8fc4" providerId="ADAL" clId="{099370C2-8A3E-4C93-B448-6A3E1138DB18}" dt="2022-05-05T23:48:57.968" v="2385" actId="478"/>
          <ac:picMkLst>
            <pc:docMk/>
            <pc:sldMk cId="2272717903" sldId="297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57.151" v="2384" actId="478"/>
          <ac:picMkLst>
            <pc:docMk/>
            <pc:sldMk cId="2272717903" sldId="297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4.208" v="2366"/>
          <ac:picMkLst>
            <pc:docMk/>
            <pc:sldMk cId="2272717903" sldId="297"/>
            <ac:picMk id="8" creationId="{AFC536C2-7D62-4EF5-89CF-DFF55003245D}"/>
          </ac:picMkLst>
        </pc:picChg>
      </pc:sldChg>
      <pc:sldChg chg="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773783434" sldId="298"/>
        </pc:sldMkLst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142255236" sldId="299"/>
        </pc:sldMkLst>
        <pc:picChg chg="del">
          <ac:chgData name="Cathelyns, Audrey" userId="c264f520-f8b5-4dd6-b4dd-6e472b7f8fc4" providerId="ADAL" clId="{099370C2-8A3E-4C93-B448-6A3E1138DB18}" dt="2022-05-05T23:51:07.316" v="2407" actId="478"/>
          <ac:picMkLst>
            <pc:docMk/>
            <pc:sldMk cId="1142255236" sldId="299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05.959" v="2406"/>
          <ac:picMkLst>
            <pc:docMk/>
            <pc:sldMk cId="1142255236" sldId="299"/>
            <ac:picMk id="7" creationId="{3DBEF65B-D753-468F-A547-0C1E0B88D00A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772929474" sldId="300"/>
        </pc:sldMkLst>
        <pc:picChg chg="del">
          <ac:chgData name="Cathelyns, Audrey" userId="c264f520-f8b5-4dd6-b4dd-6e472b7f8fc4" providerId="ADAL" clId="{099370C2-8A3E-4C93-B448-6A3E1138DB18}" dt="2022-05-05T23:48:49.988" v="2383" actId="478"/>
          <ac:picMkLst>
            <pc:docMk/>
            <pc:sldMk cId="772929474" sldId="300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49.124" v="2382" actId="478"/>
          <ac:picMkLst>
            <pc:docMk/>
            <pc:sldMk cId="772929474" sldId="300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7.619" v="2367"/>
          <ac:picMkLst>
            <pc:docMk/>
            <pc:sldMk cId="772929474" sldId="300"/>
            <ac:picMk id="7" creationId="{9265B80D-AC4B-4410-A793-81504A71A70A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007262960" sldId="301"/>
        </pc:sldMkLst>
        <pc:picChg chg="del">
          <ac:chgData name="Cathelyns, Audrey" userId="c264f520-f8b5-4dd6-b4dd-6e472b7f8fc4" providerId="ADAL" clId="{099370C2-8A3E-4C93-B448-6A3E1138DB18}" dt="2022-05-05T23:48:24.944" v="2381" actId="478"/>
          <ac:picMkLst>
            <pc:docMk/>
            <pc:sldMk cId="4007262960" sldId="301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23.464" v="2380" actId="478"/>
          <ac:picMkLst>
            <pc:docMk/>
            <pc:sldMk cId="4007262960" sldId="301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9.230" v="2368"/>
          <ac:picMkLst>
            <pc:docMk/>
            <pc:sldMk cId="4007262960" sldId="301"/>
            <ac:picMk id="8" creationId="{1D95097A-82DF-4618-AED7-9291D1AA7845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21318885" sldId="302"/>
        </pc:sldMkLst>
        <pc:picChg chg="del">
          <ac:chgData name="Cathelyns, Audrey" userId="c264f520-f8b5-4dd6-b4dd-6e472b7f8fc4" providerId="ADAL" clId="{099370C2-8A3E-4C93-B448-6A3E1138DB18}" dt="2022-05-05T23:51:14.021" v="2409" actId="478"/>
          <ac:picMkLst>
            <pc:docMk/>
            <pc:sldMk cId="321318885" sldId="302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11.698" v="2408"/>
          <ac:picMkLst>
            <pc:docMk/>
            <pc:sldMk cId="321318885" sldId="302"/>
            <ac:picMk id="8" creationId="{A8BB2F3D-FF19-44E6-A5A8-55800BDFCA76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235906988" sldId="303"/>
        </pc:sldMkLst>
        <pc:picChg chg="del">
          <ac:chgData name="Cathelyns, Audrey" userId="c264f520-f8b5-4dd6-b4dd-6e472b7f8fc4" providerId="ADAL" clId="{099370C2-8A3E-4C93-B448-6A3E1138DB18}" dt="2022-05-05T23:48:05.769" v="2379" actId="478"/>
          <ac:picMkLst>
            <pc:docMk/>
            <pc:sldMk cId="1235906988" sldId="303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04.511" v="2378" actId="478"/>
          <ac:picMkLst>
            <pc:docMk/>
            <pc:sldMk cId="1235906988" sldId="303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31.182" v="2369"/>
          <ac:picMkLst>
            <pc:docMk/>
            <pc:sldMk cId="1235906988" sldId="303"/>
            <ac:picMk id="8" creationId="{F54A70E9-A025-47CF-B132-DEC4AE9E1A9E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713180860" sldId="304"/>
        </pc:sldMkLst>
        <pc:picChg chg="del">
          <ac:chgData name="Cathelyns, Audrey" userId="c264f520-f8b5-4dd6-b4dd-6e472b7f8fc4" providerId="ADAL" clId="{099370C2-8A3E-4C93-B448-6A3E1138DB18}" dt="2022-05-05T23:51:20.680" v="2411" actId="478"/>
          <ac:picMkLst>
            <pc:docMk/>
            <pc:sldMk cId="3713180860" sldId="304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18.619" v="2410"/>
          <ac:picMkLst>
            <pc:docMk/>
            <pc:sldMk cId="3713180860" sldId="304"/>
            <ac:picMk id="8" creationId="{01936458-21DA-477E-BC61-B0E248286FE1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564015783" sldId="305"/>
        </pc:sldMkLst>
        <pc:picChg chg="del">
          <ac:chgData name="Cathelyns, Audrey" userId="c264f520-f8b5-4dd6-b4dd-6e472b7f8fc4" providerId="ADAL" clId="{099370C2-8A3E-4C93-B448-6A3E1138DB18}" dt="2022-05-05T23:47:59.988" v="2377" actId="478"/>
          <ac:picMkLst>
            <pc:docMk/>
            <pc:sldMk cId="3564015783" sldId="305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7:58.865" v="2376" actId="478"/>
          <ac:picMkLst>
            <pc:docMk/>
            <pc:sldMk cId="3564015783" sldId="305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33.371" v="2370"/>
          <ac:picMkLst>
            <pc:docMk/>
            <pc:sldMk cId="3564015783" sldId="305"/>
            <ac:picMk id="8" creationId="{C38DE4EA-BDD8-420D-B2ED-3E71BF6D0FCA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04873851" sldId="306"/>
        </pc:sldMkLst>
        <pc:picChg chg="del">
          <ac:chgData name="Cathelyns, Audrey" userId="c264f520-f8b5-4dd6-b4dd-6e472b7f8fc4" providerId="ADAL" clId="{099370C2-8A3E-4C93-B448-6A3E1138DB18}" dt="2022-05-05T23:47:56.163" v="2375" actId="478"/>
          <ac:picMkLst>
            <pc:docMk/>
            <pc:sldMk cId="4104873851" sldId="306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7:48.288" v="2374" actId="478"/>
          <ac:picMkLst>
            <pc:docMk/>
            <pc:sldMk cId="4104873851" sldId="306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38.329" v="2371"/>
          <ac:picMkLst>
            <pc:docMk/>
            <pc:sldMk cId="4104873851" sldId="306"/>
            <ac:picMk id="8" creationId="{128C7C86-59C8-4C00-A583-3B32D74B5C22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6:37.610" v="2851" actId="6264"/>
        <pc:sldMkLst>
          <pc:docMk/>
          <pc:sldMk cId="3200790058" sldId="307"/>
        </pc:sldMkLst>
        <pc:spChg chg="mod or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4" creationId="{FF6E4B50-2A51-4225-830D-216800340BC2}"/>
          </ac:spMkLst>
        </pc:spChg>
        <pc:spChg chg="add del mo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5" creationId="{800D817B-FC2C-4DDF-89FB-F4CB89FC61EF}"/>
          </ac:spMkLst>
        </pc:spChg>
      </pc:sldChg>
      <pc:sldChg chg="addSp delSp modSp mod modClrScheme chgLayout">
        <pc:chgData name="Cathelyns, Audrey" userId="c264f520-f8b5-4dd6-b4dd-6e472b7f8fc4" providerId="ADAL" clId="{099370C2-8A3E-4C93-B448-6A3E1138DB18}" dt="2022-05-05T21:58:29.745" v="300" actId="20577"/>
        <pc:sldMkLst>
          <pc:docMk/>
          <pc:sldMk cId="842358689" sldId="308"/>
        </pc:sldMkLst>
        <pc:spChg chg="mod ord">
          <ac:chgData name="Cathelyns, Audrey" userId="c264f520-f8b5-4dd6-b4dd-6e472b7f8fc4" providerId="ADAL" clId="{099370C2-8A3E-4C93-B448-6A3E1138DB18}" dt="2022-05-05T21:58:29.745" v="300" actId="20577"/>
          <ac:spMkLst>
            <pc:docMk/>
            <pc:sldMk cId="842358689" sldId="308"/>
            <ac:spMk id="2" creationId="{1C61BBAD-1C74-4D78-92CB-E613A7A02EFF}"/>
          </ac:spMkLst>
        </pc:spChg>
        <pc:spChg chg="del mod ord">
          <ac:chgData name="Cathelyns, Audrey" userId="c264f520-f8b5-4dd6-b4dd-6e472b7f8fc4" providerId="ADAL" clId="{099370C2-8A3E-4C93-B448-6A3E1138DB18}" dt="2022-05-05T21:58:17.833" v="276" actId="700"/>
          <ac:spMkLst>
            <pc:docMk/>
            <pc:sldMk cId="842358689" sldId="308"/>
            <ac:spMk id="3" creationId="{A93D6E5E-9EBC-46C1-AFB0-0D364E664905}"/>
          </ac:spMkLst>
        </pc:spChg>
        <pc:spChg chg="add mod ord">
          <ac:chgData name="Cathelyns, Audrey" userId="c264f520-f8b5-4dd6-b4dd-6e472b7f8fc4" providerId="ADAL" clId="{099370C2-8A3E-4C93-B448-6A3E1138DB18}" dt="2022-05-05T21:58:21.963" v="281" actId="20577"/>
          <ac:spMkLst>
            <pc:docMk/>
            <pc:sldMk cId="842358689" sldId="308"/>
            <ac:spMk id="4" creationId="{26EF8DDE-61AC-4D76-812C-AA86ED560051}"/>
          </ac:spMkLst>
        </pc:spChg>
      </pc:sldChg>
      <pc:sldChg chg="del">
        <pc:chgData name="Cathelyns, Audrey" userId="c264f520-f8b5-4dd6-b4dd-6e472b7f8fc4" providerId="ADAL" clId="{099370C2-8A3E-4C93-B448-6A3E1138DB18}" dt="2022-05-05T21:26:49.133" v="24" actId="47"/>
        <pc:sldMkLst>
          <pc:docMk/>
          <pc:sldMk cId="3037719886" sldId="312"/>
        </pc:sldMkLst>
      </pc:sldChg>
      <pc:sldChg chg="modSp mod">
        <pc:chgData name="Cathelyns, Audrey" userId="c264f520-f8b5-4dd6-b4dd-6e472b7f8fc4" providerId="ADAL" clId="{099370C2-8A3E-4C93-B448-6A3E1138DB18}" dt="2022-05-06T00:10:24.281" v="2942" actId="6549"/>
        <pc:sldMkLst>
          <pc:docMk/>
          <pc:sldMk cId="2280749767" sldId="314"/>
        </pc:sldMkLst>
        <pc:spChg chg="mod">
          <ac:chgData name="Cathelyns, Audrey" userId="c264f520-f8b5-4dd6-b4dd-6e472b7f8fc4" providerId="ADAL" clId="{099370C2-8A3E-4C93-B448-6A3E1138DB18}" dt="2022-05-06T00:10:24.281" v="2942" actId="6549"/>
          <ac:spMkLst>
            <pc:docMk/>
            <pc:sldMk cId="2280749767" sldId="314"/>
            <ac:spMk id="3" creationId="{0F58BFE1-E2E9-47FC-A935-911BEAB91348}"/>
          </ac:spMkLst>
        </pc:spChg>
      </pc:sldChg>
      <pc:sldChg chg="modSp mod">
        <pc:chgData name="Cathelyns, Audrey" userId="c264f520-f8b5-4dd6-b4dd-6e472b7f8fc4" providerId="ADAL" clId="{099370C2-8A3E-4C93-B448-6A3E1138DB18}" dt="2022-05-05T22:30:18.548" v="706" actId="20577"/>
        <pc:sldMkLst>
          <pc:docMk/>
          <pc:sldMk cId="2084833224" sldId="315"/>
        </pc:sldMkLst>
        <pc:spChg chg="mod">
          <ac:chgData name="Cathelyns, Audrey" userId="c264f520-f8b5-4dd6-b4dd-6e472b7f8fc4" providerId="ADAL" clId="{099370C2-8A3E-4C93-B448-6A3E1138DB18}" dt="2022-05-05T22:30:18.548" v="706" actId="20577"/>
          <ac:spMkLst>
            <pc:docMk/>
            <pc:sldMk cId="2084833224" sldId="315"/>
            <ac:spMk id="2" creationId="{1AB2664F-09E9-84E8-643D-8548FA7CDFA6}"/>
          </ac:spMkLst>
        </pc:spChg>
      </pc:sldChg>
      <pc:sldChg chg="modSp mod">
        <pc:chgData name="Cathelyns, Audrey" userId="c264f520-f8b5-4dd6-b4dd-6e472b7f8fc4" providerId="ADAL" clId="{099370C2-8A3E-4C93-B448-6A3E1138DB18}" dt="2022-05-05T22:30:01.787" v="683" actId="20577"/>
        <pc:sldMkLst>
          <pc:docMk/>
          <pc:sldMk cId="1597088787" sldId="316"/>
        </pc:sldMkLst>
        <pc:spChg chg="mod">
          <ac:chgData name="Cathelyns, Audrey" userId="c264f520-f8b5-4dd6-b4dd-6e472b7f8fc4" providerId="ADAL" clId="{099370C2-8A3E-4C93-B448-6A3E1138DB18}" dt="2022-05-05T22:30:01.787" v="683" actId="20577"/>
          <ac:spMkLst>
            <pc:docMk/>
            <pc:sldMk cId="1597088787" sldId="316"/>
            <ac:spMk id="2" creationId="{AFDD57FD-8513-A5E1-5639-60E438E9D312}"/>
          </ac:spMkLst>
        </pc:spChg>
        <pc:graphicFrameChg chg="modGraphic">
          <ac:chgData name="Cathelyns, Audrey" userId="c264f520-f8b5-4dd6-b4dd-6e472b7f8fc4" providerId="ADAL" clId="{099370C2-8A3E-4C93-B448-6A3E1138DB18}" dt="2022-05-05T22:13:21.161" v="452" actId="207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addSp delSp modSp mod ord">
        <pc:chgData name="Cathelyns, Audrey" userId="c264f520-f8b5-4dd6-b4dd-6e472b7f8fc4" providerId="ADAL" clId="{099370C2-8A3E-4C93-B448-6A3E1138DB18}" dt="2022-05-05T22:12:03.511" v="443" actId="2084"/>
        <pc:sldMkLst>
          <pc:docMk/>
          <pc:sldMk cId="2250843356" sldId="317"/>
        </pc:sldMkLst>
        <pc:spChg chg="mod">
          <ac:chgData name="Cathelyns, Audrey" userId="c264f520-f8b5-4dd6-b4dd-6e472b7f8fc4" providerId="ADAL" clId="{099370C2-8A3E-4C93-B448-6A3E1138DB18}" dt="2022-05-05T22:08:38.425" v="429" actId="20577"/>
          <ac:spMkLst>
            <pc:docMk/>
            <pc:sldMk cId="2250843356" sldId="317"/>
            <ac:spMk id="2" creationId="{6863E3FC-2F48-EDE8-6A69-96F317E38C50}"/>
          </ac:spMkLst>
        </pc:spChg>
        <pc:spChg chg="del mod">
          <ac:chgData name="Cathelyns, Audrey" userId="c264f520-f8b5-4dd6-b4dd-6e472b7f8fc4" providerId="ADAL" clId="{099370C2-8A3E-4C93-B448-6A3E1138DB18}" dt="2022-05-05T22:11:06.128" v="438" actId="478"/>
          <ac:spMkLst>
            <pc:docMk/>
            <pc:sldMk cId="2250843356" sldId="317"/>
            <ac:spMk id="3" creationId="{84D5B7BE-A602-62FF-E9B6-A01CB3F06F04}"/>
          </ac:spMkLst>
        </pc:spChg>
        <pc:spChg chg="add del mod">
          <ac:chgData name="Cathelyns, Audrey" userId="c264f520-f8b5-4dd6-b4dd-6e472b7f8fc4" providerId="ADAL" clId="{099370C2-8A3E-4C93-B448-6A3E1138DB18}" dt="2022-05-05T22:11:09.051" v="439" actId="478"/>
          <ac:spMkLst>
            <pc:docMk/>
            <pc:sldMk cId="2250843356" sldId="317"/>
            <ac:spMk id="6" creationId="{8BF1B806-826F-4D34-BCBB-C67F543824C1}"/>
          </ac:spMkLst>
        </pc:spChg>
        <pc:graphicFrameChg chg="add mod modGraphic">
          <ac:chgData name="Cathelyns, Audrey" userId="c264f520-f8b5-4dd6-b4dd-6e472b7f8fc4" providerId="ADAL" clId="{099370C2-8A3E-4C93-B448-6A3E1138DB18}" dt="2022-05-05T22:12:03.511" v="443" actId="2084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addSp delSp modSp add mod delAnim modAnim">
        <pc:chgData name="Cathelyns, Audrey" userId="c264f520-f8b5-4dd6-b4dd-6e472b7f8fc4" providerId="ADAL" clId="{099370C2-8A3E-4C93-B448-6A3E1138DB18}" dt="2022-05-05T22:01:17.499" v="338"/>
        <pc:sldMkLst>
          <pc:docMk/>
          <pc:sldMk cId="2058113115" sldId="318"/>
        </pc:sldMkLst>
        <pc:spChg chg="mod">
          <ac:chgData name="Cathelyns, Audrey" userId="c264f520-f8b5-4dd6-b4dd-6e472b7f8fc4" providerId="ADAL" clId="{099370C2-8A3E-4C93-B448-6A3E1138DB18}" dt="2022-05-05T21:28:43.876" v="52" actId="20577"/>
          <ac:spMkLst>
            <pc:docMk/>
            <pc:sldMk cId="2058113115" sldId="318"/>
            <ac:spMk id="2" creationId="{4402938F-A3D9-4CC8-B088-5B1D2AFF48FA}"/>
          </ac:spMkLst>
        </pc:spChg>
        <pc:picChg chg="add mod">
          <ac:chgData name="Cathelyns, Audrey" userId="c264f520-f8b5-4dd6-b4dd-6e472b7f8fc4" providerId="ADAL" clId="{099370C2-8A3E-4C93-B448-6A3E1138DB18}" dt="2022-05-05T21:29:44.664" v="58" actId="1076"/>
          <ac:picMkLst>
            <pc:docMk/>
            <pc:sldMk cId="2058113115" sldId="318"/>
            <ac:picMk id="4" creationId="{52829DDD-B626-4043-9A20-CB63740E8699}"/>
          </ac:picMkLst>
        </pc:picChg>
        <pc:picChg chg="del">
          <ac:chgData name="Cathelyns, Audrey" userId="c264f520-f8b5-4dd6-b4dd-6e472b7f8fc4" providerId="ADAL" clId="{099370C2-8A3E-4C93-B448-6A3E1138DB18}" dt="2022-05-05T21:31:53.550" v="63" actId="478"/>
          <ac:picMkLst>
            <pc:docMk/>
            <pc:sldMk cId="2058113115" sldId="318"/>
            <ac:picMk id="7" creationId="{4578C0B1-D7FD-4769-9899-64DF9F2027E3}"/>
          </ac:picMkLst>
        </pc:picChg>
        <pc:picChg chg="add mod">
          <ac:chgData name="Cathelyns, Audrey" userId="c264f520-f8b5-4dd6-b4dd-6e472b7f8fc4" providerId="ADAL" clId="{099370C2-8A3E-4C93-B448-6A3E1138DB18}" dt="2022-05-05T21:31:59.593" v="64" actId="1076"/>
          <ac:picMkLst>
            <pc:docMk/>
            <pc:sldMk cId="2058113115" sldId="318"/>
            <ac:picMk id="13" creationId="{5BC15108-4E92-4E75-B7FB-9829A2BE36B9}"/>
          </ac:picMkLst>
        </pc:picChg>
        <pc:picChg chg="del">
          <ac:chgData name="Cathelyns, Audrey" userId="c264f520-f8b5-4dd6-b4dd-6e472b7f8fc4" providerId="ADAL" clId="{099370C2-8A3E-4C93-B448-6A3E1138DB18}" dt="2022-05-05T21:29:38.712" v="57" actId="478"/>
          <ac:picMkLst>
            <pc:docMk/>
            <pc:sldMk cId="2058113115" sldId="318"/>
            <ac:picMk id="1026" creationId="{41C0AB2E-75AE-4F69-8F21-91FBA8293A7F}"/>
          </ac:picMkLst>
        </pc:picChg>
        <pc:cxnChg chg="mod">
          <ac:chgData name="Cathelyns, Audrey" userId="c264f520-f8b5-4dd6-b4dd-6e472b7f8fc4" providerId="ADAL" clId="{099370C2-8A3E-4C93-B448-6A3E1138DB18}" dt="2022-05-05T21:31:53.550" v="63" actId="478"/>
          <ac:cxnSpMkLst>
            <pc:docMk/>
            <pc:sldMk cId="2058113115" sldId="318"/>
            <ac:cxnSpMk id="17" creationId="{61CB6FB8-8DE7-4902-86BD-0ED726160019}"/>
          </ac:cxnSpMkLst>
        </pc:cxnChg>
        <pc:cxnChg chg="mod">
          <ac:chgData name="Cathelyns, Audrey" userId="c264f520-f8b5-4dd6-b4dd-6e472b7f8fc4" providerId="ADAL" clId="{099370C2-8A3E-4C93-B448-6A3E1138DB18}" dt="2022-05-05T21:29:51.271" v="60" actId="14100"/>
          <ac:cxnSpMkLst>
            <pc:docMk/>
            <pc:sldMk cId="2058113115" sldId="318"/>
            <ac:cxnSpMk id="20" creationId="{4D2C0E43-048D-414E-A3AE-1EA49340FE92}"/>
          </ac:cxnSpMkLst>
        </pc:cxnChg>
      </pc:sldChg>
      <pc:sldChg chg="addSp delSp modSp add mod modClrScheme chgLayout">
        <pc:chgData name="Cathelyns, Audrey" userId="c264f520-f8b5-4dd6-b4dd-6e472b7f8fc4" providerId="ADAL" clId="{099370C2-8A3E-4C93-B448-6A3E1138DB18}" dt="2022-05-05T22:57:04.806" v="1187" actId="12"/>
        <pc:sldMkLst>
          <pc:docMk/>
          <pc:sldMk cId="913157058" sldId="319"/>
        </pc:sldMkLst>
        <pc:spChg chg="mod">
          <ac:chgData name="Cathelyns, Audrey" userId="c264f520-f8b5-4dd6-b4dd-6e472b7f8fc4" providerId="ADAL" clId="{099370C2-8A3E-4C93-B448-6A3E1138DB18}" dt="2022-05-05T22:55:31.867" v="1178" actId="1076"/>
          <ac:spMkLst>
            <pc:docMk/>
            <pc:sldMk cId="913157058" sldId="319"/>
            <ac:spMk id="2" creationId="{30303CB4-4B40-4D4D-82B8-957BEC5E6994}"/>
          </ac:spMkLst>
        </pc:spChg>
        <pc:spChg chg="mod ord">
          <ac:chgData name="Cathelyns, Audrey" userId="c264f520-f8b5-4dd6-b4dd-6e472b7f8fc4" providerId="ADAL" clId="{099370C2-8A3E-4C93-B448-6A3E1138DB18}" dt="2022-05-05T22:52:29.131" v="1150" actId="700"/>
          <ac:spMkLst>
            <pc:docMk/>
            <pc:sldMk cId="913157058" sldId="319"/>
            <ac:spMk id="3" creationId="{011CC1A3-0B15-4EA2-A238-5D11BC16972F}"/>
          </ac:spMkLst>
        </pc:spChg>
        <pc:spChg chg="mod ord">
          <ac:chgData name="Cathelyns, Audrey" userId="c264f520-f8b5-4dd6-b4dd-6e472b7f8fc4" providerId="ADAL" clId="{099370C2-8A3E-4C93-B448-6A3E1138DB18}" dt="2022-05-05T22:52:29.131" v="1150" actId="700"/>
          <ac:spMkLst>
            <pc:docMk/>
            <pc:sldMk cId="913157058" sldId="319"/>
            <ac:spMk id="4" creationId="{A30F50C0-B363-451E-9253-B9A0EF0907E5}"/>
          </ac:spMkLst>
        </pc:spChg>
        <pc:spChg chg="del mod">
          <ac:chgData name="Cathelyns, Audrey" userId="c264f520-f8b5-4dd6-b4dd-6e472b7f8fc4" providerId="ADAL" clId="{099370C2-8A3E-4C93-B448-6A3E1138DB18}" dt="2022-05-05T22:51:31.882" v="1135" actId="478"/>
          <ac:spMkLst>
            <pc:docMk/>
            <pc:sldMk cId="913157058" sldId="319"/>
            <ac:spMk id="6" creationId="{1A5E5C36-131D-4336-A4F4-AC33774DE58A}"/>
          </ac:spMkLst>
        </pc:spChg>
        <pc:spChg chg="del mod">
          <ac:chgData name="Cathelyns, Audrey" userId="c264f520-f8b5-4dd6-b4dd-6e472b7f8fc4" providerId="ADAL" clId="{099370C2-8A3E-4C93-B448-6A3E1138DB18}" dt="2022-05-05T22:52:21.848" v="1149" actId="478"/>
          <ac:spMkLst>
            <pc:docMk/>
            <pc:sldMk cId="913157058" sldId="319"/>
            <ac:spMk id="7" creationId="{E63CF231-C0FB-41A0-A223-1010F7E0DC55}"/>
          </ac:spMkLst>
        </pc:spChg>
        <pc:spChg chg="mod">
          <ac:chgData name="Cathelyns, Audrey" userId="c264f520-f8b5-4dd6-b4dd-6e472b7f8fc4" providerId="ADAL" clId="{099370C2-8A3E-4C93-B448-6A3E1138DB18}" dt="2022-05-05T22:55:28.061" v="1177" actId="1076"/>
          <ac:spMkLst>
            <pc:docMk/>
            <pc:sldMk cId="913157058" sldId="319"/>
            <ac:spMk id="8" creationId="{275D2CC2-379C-4A6D-B020-73DB402613E8}"/>
          </ac:spMkLst>
        </pc:spChg>
        <pc:spChg chg="add del mod">
          <ac:chgData name="Cathelyns, Audrey" userId="c264f520-f8b5-4dd6-b4dd-6e472b7f8fc4" providerId="ADAL" clId="{099370C2-8A3E-4C93-B448-6A3E1138DB18}" dt="2022-05-05T22:51:39.791" v="1136" actId="478"/>
          <ac:spMkLst>
            <pc:docMk/>
            <pc:sldMk cId="913157058" sldId="319"/>
            <ac:spMk id="11" creationId="{85298EB0-671D-4909-9638-6617BD2910E7}"/>
          </ac:spMkLst>
        </pc:spChg>
        <pc:spChg chg="add del mod">
          <ac:chgData name="Cathelyns, Audrey" userId="c264f520-f8b5-4dd6-b4dd-6e472b7f8fc4" providerId="ADAL" clId="{099370C2-8A3E-4C93-B448-6A3E1138DB18}" dt="2022-05-05T22:52:29.131" v="1150" actId="700"/>
          <ac:spMkLst>
            <pc:docMk/>
            <pc:sldMk cId="913157058" sldId="319"/>
            <ac:spMk id="13" creationId="{F7AB47EF-9D43-4EFC-AB79-FDD38B870A5E}"/>
          </ac:spMkLst>
        </pc:spChg>
        <pc:graphicFrameChg chg="add mod modGraphic">
          <ac:chgData name="Cathelyns, Audrey" userId="c264f520-f8b5-4dd6-b4dd-6e472b7f8fc4" providerId="ADAL" clId="{099370C2-8A3E-4C93-B448-6A3E1138DB18}" dt="2022-05-05T22:57:04.806" v="1187" actId="12"/>
          <ac:graphicFrameMkLst>
            <pc:docMk/>
            <pc:sldMk cId="913157058" sldId="319"/>
            <ac:graphicFrameMk id="5" creationId="{174125E1-F6FF-4F29-BFD5-7FC06B0450EB}"/>
          </ac:graphicFrameMkLst>
        </pc:graphicFrameChg>
        <pc:cxnChg chg="del mod">
          <ac:chgData name="Cathelyns, Audrey" userId="c264f520-f8b5-4dd6-b4dd-6e472b7f8fc4" providerId="ADAL" clId="{099370C2-8A3E-4C93-B448-6A3E1138DB18}" dt="2022-05-05T22:48:57.798" v="1109" actId="478"/>
          <ac:cxnSpMkLst>
            <pc:docMk/>
            <pc:sldMk cId="913157058" sldId="319"/>
            <ac:cxnSpMk id="10" creationId="{C946F455-4C97-4DC2-BE2F-B98290081B25}"/>
          </ac:cxnSpMkLst>
        </pc:cxnChg>
      </pc:sldChg>
      <pc:sldChg chg="add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06069569" sldId="320"/>
        </pc:sldMkLst>
      </pc:sldChg>
      <pc:sldChg chg="modSp new mod">
        <pc:chgData name="Cathelyns, Audrey" userId="c264f520-f8b5-4dd6-b4dd-6e472b7f8fc4" providerId="ADAL" clId="{099370C2-8A3E-4C93-B448-6A3E1138DB18}" dt="2022-05-05T21:57:24.428" v="274" actId="20577"/>
        <pc:sldMkLst>
          <pc:docMk/>
          <pc:sldMk cId="1350240147" sldId="321"/>
        </pc:sldMkLst>
        <pc:spChg chg="mod">
          <ac:chgData name="Cathelyns, Audrey" userId="c264f520-f8b5-4dd6-b4dd-6e472b7f8fc4" providerId="ADAL" clId="{099370C2-8A3E-4C93-B448-6A3E1138DB18}" dt="2022-05-05T21:57:12.680" v="250" actId="20577"/>
          <ac:spMkLst>
            <pc:docMk/>
            <pc:sldMk cId="1350240147" sldId="321"/>
            <ac:spMk id="2" creationId="{8A7659E3-AF88-4667-A5FD-E203092E1A6A}"/>
          </ac:spMkLst>
        </pc:spChg>
        <pc:spChg chg="mod">
          <ac:chgData name="Cathelyns, Audrey" userId="c264f520-f8b5-4dd6-b4dd-6e472b7f8fc4" providerId="ADAL" clId="{099370C2-8A3E-4C93-B448-6A3E1138DB18}" dt="2022-05-05T21:57:24.428" v="274" actId="20577"/>
          <ac:spMkLst>
            <pc:docMk/>
            <pc:sldMk cId="1350240147" sldId="321"/>
            <ac:spMk id="3" creationId="{1E9E7957-35D1-47CD-95B1-B405342FC1DC}"/>
          </ac:spMkLst>
        </pc:spChg>
      </pc:sldChg>
      <pc:sldChg chg="modSp add mod">
        <pc:chgData name="Cathelyns, Audrey" userId="c264f520-f8b5-4dd6-b4dd-6e472b7f8fc4" providerId="ADAL" clId="{099370C2-8A3E-4C93-B448-6A3E1138DB18}" dt="2022-05-05T21:59:38.347" v="326" actId="20577"/>
        <pc:sldMkLst>
          <pc:docMk/>
          <pc:sldMk cId="1581816381" sldId="322"/>
        </pc:sldMkLst>
        <pc:spChg chg="mod">
          <ac:chgData name="Cathelyns, Audrey" userId="c264f520-f8b5-4dd6-b4dd-6e472b7f8fc4" providerId="ADAL" clId="{099370C2-8A3E-4C93-B448-6A3E1138DB18}" dt="2022-05-05T21:59:38.347" v="326" actId="20577"/>
          <ac:spMkLst>
            <pc:docMk/>
            <pc:sldMk cId="1581816381" sldId="322"/>
            <ac:spMk id="3" creationId="{1E9E7957-35D1-47CD-95B1-B405342FC1DC}"/>
          </ac:spMkLst>
        </pc:spChg>
      </pc:sldChg>
      <pc:sldChg chg="modSp add mod">
        <pc:chgData name="Cathelyns, Audrey" userId="c264f520-f8b5-4dd6-b4dd-6e472b7f8fc4" providerId="ADAL" clId="{099370C2-8A3E-4C93-B448-6A3E1138DB18}" dt="2022-05-05T21:59:53.909" v="336" actId="20577"/>
        <pc:sldMkLst>
          <pc:docMk/>
          <pc:sldMk cId="3529731478" sldId="323"/>
        </pc:sldMkLst>
        <pc:spChg chg="mod">
          <ac:chgData name="Cathelyns, Audrey" userId="c264f520-f8b5-4dd6-b4dd-6e472b7f8fc4" providerId="ADAL" clId="{099370C2-8A3E-4C93-B448-6A3E1138DB18}" dt="2022-05-05T21:59:53.909" v="336" actId="20577"/>
          <ac:spMkLst>
            <pc:docMk/>
            <pc:sldMk cId="3529731478" sldId="323"/>
            <ac:spMk id="3" creationId="{1E9E7957-35D1-47CD-95B1-B405342FC1DC}"/>
          </ac:spMkLst>
        </pc:spChg>
      </pc:sldChg>
      <pc:sldChg chg="modSp new mod">
        <pc:chgData name="Cathelyns, Audrey" userId="c264f520-f8b5-4dd6-b4dd-6e472b7f8fc4" providerId="ADAL" clId="{099370C2-8A3E-4C93-B448-6A3E1138DB18}" dt="2022-05-05T22:31:54.010" v="718" actId="20577"/>
        <pc:sldMkLst>
          <pc:docMk/>
          <pc:sldMk cId="1463372734" sldId="324"/>
        </pc:sldMkLst>
        <pc:spChg chg="mod">
          <ac:chgData name="Cathelyns, Audrey" userId="c264f520-f8b5-4dd6-b4dd-6e472b7f8fc4" providerId="ADAL" clId="{099370C2-8A3E-4C93-B448-6A3E1138DB18}" dt="2022-05-05T22:31:54.010" v="718" actId="20577"/>
          <ac:spMkLst>
            <pc:docMk/>
            <pc:sldMk cId="1463372734" sldId="324"/>
            <ac:spMk id="2" creationId="{4B4A5D59-2E87-4562-976F-1202CD49273E}"/>
          </ac:spMkLst>
        </pc:spChg>
      </pc:sldChg>
      <pc:sldChg chg="addSp delSp modSp add mod">
        <pc:chgData name="Cathelyns, Audrey" userId="c264f520-f8b5-4dd6-b4dd-6e472b7f8fc4" providerId="ADAL" clId="{099370C2-8A3E-4C93-B448-6A3E1138DB18}" dt="2022-05-05T22:29:55.450" v="677" actId="790"/>
        <pc:sldMkLst>
          <pc:docMk/>
          <pc:sldMk cId="2653098032" sldId="325"/>
        </pc:sldMkLst>
        <pc:spChg chg="mod">
          <ac:chgData name="Cathelyns, Audrey" userId="c264f520-f8b5-4dd6-b4dd-6e472b7f8fc4" providerId="ADAL" clId="{099370C2-8A3E-4C93-B448-6A3E1138DB18}" dt="2022-05-05T22:29:47.045" v="676" actId="20577"/>
          <ac:spMkLst>
            <pc:docMk/>
            <pc:sldMk cId="2653098032" sldId="325"/>
            <ac:spMk id="2" creationId="{2B098769-69D4-45A3-A202-4D2E03AD8A27}"/>
          </ac:spMkLst>
        </pc:spChg>
        <pc:spChg chg="mod">
          <ac:chgData name="Cathelyns, Audrey" userId="c264f520-f8b5-4dd6-b4dd-6e472b7f8fc4" providerId="ADAL" clId="{099370C2-8A3E-4C93-B448-6A3E1138DB18}" dt="2022-05-05T22:29:55.450" v="677" actId="790"/>
          <ac:spMkLst>
            <pc:docMk/>
            <pc:sldMk cId="2653098032" sldId="325"/>
            <ac:spMk id="3" creationId="{0F58BFE1-E2E9-47FC-A935-911BEAB91348}"/>
          </ac:spMkLst>
        </pc:spChg>
        <pc:graphicFrameChg chg="del">
          <ac:chgData name="Cathelyns, Audrey" userId="c264f520-f8b5-4dd6-b4dd-6e472b7f8fc4" providerId="ADAL" clId="{099370C2-8A3E-4C93-B448-6A3E1138DB18}" dt="2022-05-05T22:16:38.357" v="527" actId="478"/>
          <ac:graphicFrameMkLst>
            <pc:docMk/>
            <pc:sldMk cId="2653098032" sldId="325"/>
            <ac:graphicFrameMk id="5" creationId="{253E5404-9C9B-11D6-D68D-606D2414F523}"/>
          </ac:graphicFrameMkLst>
        </pc:graphicFrameChg>
        <pc:picChg chg="add mod modCrop">
          <ac:chgData name="Cathelyns, Audrey" userId="c264f520-f8b5-4dd6-b4dd-6e472b7f8fc4" providerId="ADAL" clId="{099370C2-8A3E-4C93-B448-6A3E1138DB18}" dt="2022-05-05T22:22:44.548" v="581" actId="1076"/>
          <ac:picMkLst>
            <pc:docMk/>
            <pc:sldMk cId="2653098032" sldId="325"/>
            <ac:picMk id="6" creationId="{B57439E3-DDF6-45CE-87D3-FA9136662812}"/>
          </ac:picMkLst>
        </pc:picChg>
        <pc:picChg chg="add mod modCrop">
          <ac:chgData name="Cathelyns, Audrey" userId="c264f520-f8b5-4dd6-b4dd-6e472b7f8fc4" providerId="ADAL" clId="{099370C2-8A3E-4C93-B448-6A3E1138DB18}" dt="2022-05-05T22:22:49.755" v="582" actId="14100"/>
          <ac:picMkLst>
            <pc:docMk/>
            <pc:sldMk cId="2653098032" sldId="325"/>
            <ac:picMk id="8" creationId="{2FF58F60-CE1C-4B07-82B2-FFEF7BEA634A}"/>
          </ac:picMkLst>
        </pc:picChg>
      </pc:sldChg>
      <pc:sldChg chg="modSp new mod">
        <pc:chgData name="Cathelyns, Audrey" userId="c264f520-f8b5-4dd6-b4dd-6e472b7f8fc4" providerId="ADAL" clId="{099370C2-8A3E-4C93-B448-6A3E1138DB18}" dt="2022-05-05T22:32:10.335" v="730" actId="20577"/>
        <pc:sldMkLst>
          <pc:docMk/>
          <pc:sldMk cId="187619689" sldId="326"/>
        </pc:sldMkLst>
        <pc:spChg chg="mod">
          <ac:chgData name="Cathelyns, Audrey" userId="c264f520-f8b5-4dd6-b4dd-6e472b7f8fc4" providerId="ADAL" clId="{099370C2-8A3E-4C93-B448-6A3E1138DB18}" dt="2022-05-05T22:32:10.335" v="730" actId="20577"/>
          <ac:spMkLst>
            <pc:docMk/>
            <pc:sldMk cId="187619689" sldId="326"/>
            <ac:spMk id="2" creationId="{81E28616-88AC-4E2D-A8B4-D8EC35FE744A}"/>
          </ac:spMkLst>
        </pc:spChg>
      </pc:sldChg>
      <pc:sldChg chg="delSp modSp add mod delAnim">
        <pc:chgData name="Cathelyns, Audrey" userId="c264f520-f8b5-4dd6-b4dd-6e472b7f8fc4" providerId="ADAL" clId="{099370C2-8A3E-4C93-B448-6A3E1138DB18}" dt="2022-05-05T23:10:57.006" v="1583" actId="6549"/>
        <pc:sldMkLst>
          <pc:docMk/>
          <pc:sldMk cId="3822668251" sldId="327"/>
        </pc:sldMkLst>
        <pc:spChg chg="del">
          <ac:chgData name="Cathelyns, Audrey" userId="c264f520-f8b5-4dd6-b4dd-6e472b7f8fc4" providerId="ADAL" clId="{099370C2-8A3E-4C93-B448-6A3E1138DB18}" dt="2022-05-05T22:57:41.278" v="1189" actId="478"/>
          <ac:spMkLst>
            <pc:docMk/>
            <pc:sldMk cId="3822668251" sldId="327"/>
            <ac:spMk id="2" creationId="{30303CB4-4B40-4D4D-82B8-957BEC5E6994}"/>
          </ac:spMkLst>
        </pc:spChg>
        <pc:spChg chg="mod">
          <ac:chgData name="Cathelyns, Audrey" userId="c264f520-f8b5-4dd6-b4dd-6e472b7f8fc4" providerId="ADAL" clId="{099370C2-8A3E-4C93-B448-6A3E1138DB18}" dt="2022-05-05T22:56:32.456" v="1184" actId="20577"/>
          <ac:spMkLst>
            <pc:docMk/>
            <pc:sldMk cId="3822668251" sldId="327"/>
            <ac:spMk id="4" creationId="{A30F50C0-B363-451E-9253-B9A0EF0907E5}"/>
          </ac:spMkLst>
        </pc:spChg>
        <pc:spChg chg="del">
          <ac:chgData name="Cathelyns, Audrey" userId="c264f520-f8b5-4dd6-b4dd-6e472b7f8fc4" providerId="ADAL" clId="{099370C2-8A3E-4C93-B448-6A3E1138DB18}" dt="2022-05-05T22:57:39.647" v="1188" actId="478"/>
          <ac:spMkLst>
            <pc:docMk/>
            <pc:sldMk cId="3822668251" sldId="327"/>
            <ac:spMk id="8" creationId="{275D2CC2-379C-4A6D-B020-73DB402613E8}"/>
          </ac:spMkLst>
        </pc:spChg>
        <pc:graphicFrameChg chg="mod modGraphic">
          <ac:chgData name="Cathelyns, Audrey" userId="c264f520-f8b5-4dd6-b4dd-6e472b7f8fc4" providerId="ADAL" clId="{099370C2-8A3E-4C93-B448-6A3E1138DB18}" dt="2022-05-05T23:10:57.006" v="1583" actId="6549"/>
          <ac:graphicFrameMkLst>
            <pc:docMk/>
            <pc:sldMk cId="3822668251" sldId="327"/>
            <ac:graphicFrameMk id="5" creationId="{174125E1-F6FF-4F29-BFD5-7FC06B0450EB}"/>
          </ac:graphicFrameMkLst>
        </pc:graphicFrameChg>
      </pc:sldChg>
      <pc:sldChg chg="addSp delSp modSp new mod">
        <pc:chgData name="Cathelyns, Audrey" userId="c264f520-f8b5-4dd6-b4dd-6e472b7f8fc4" providerId="ADAL" clId="{099370C2-8A3E-4C93-B448-6A3E1138DB18}" dt="2022-05-05T23:17:05.624" v="1681" actId="6549"/>
        <pc:sldMkLst>
          <pc:docMk/>
          <pc:sldMk cId="2579474751" sldId="328"/>
        </pc:sldMkLst>
        <pc:spChg chg="mod">
          <ac:chgData name="Cathelyns, Audrey" userId="c264f520-f8b5-4dd6-b4dd-6e472b7f8fc4" providerId="ADAL" clId="{099370C2-8A3E-4C93-B448-6A3E1138DB18}" dt="2022-05-05T23:14:46.289" v="1617" actId="20577"/>
          <ac:spMkLst>
            <pc:docMk/>
            <pc:sldMk cId="2579474751" sldId="328"/>
            <ac:spMk id="2" creationId="{9B0D6CDA-1B72-42A7-9423-C8DABBBE39FB}"/>
          </ac:spMkLst>
        </pc:spChg>
        <pc:spChg chg="mod">
          <ac:chgData name="Cathelyns, Audrey" userId="c264f520-f8b5-4dd6-b4dd-6e472b7f8fc4" providerId="ADAL" clId="{099370C2-8A3E-4C93-B448-6A3E1138DB18}" dt="2022-05-05T23:16:49.656" v="1671" actId="20577"/>
          <ac:spMkLst>
            <pc:docMk/>
            <pc:sldMk cId="2579474751" sldId="328"/>
            <ac:spMk id="3" creationId="{C2EBDE07-B0EA-4A94-9D46-E283788FF773}"/>
          </ac:spMkLst>
        </pc:spChg>
        <pc:spChg chg="add del mod">
          <ac:chgData name="Cathelyns, Audrey" userId="c264f520-f8b5-4dd6-b4dd-6e472b7f8fc4" providerId="ADAL" clId="{099370C2-8A3E-4C93-B448-6A3E1138DB18}" dt="2022-05-05T23:16:05.205" v="1661"/>
          <ac:spMkLst>
            <pc:docMk/>
            <pc:sldMk cId="2579474751" sldId="328"/>
            <ac:spMk id="6" creationId="{2082FFF1-FF16-4388-AF47-10504FA793D5}"/>
          </ac:spMkLst>
        </pc:spChg>
        <pc:spChg chg="add mod">
          <ac:chgData name="Cathelyns, Audrey" userId="c264f520-f8b5-4dd6-b4dd-6e472b7f8fc4" providerId="ADAL" clId="{099370C2-8A3E-4C93-B448-6A3E1138DB18}" dt="2022-05-05T23:17:05.624" v="1681" actId="6549"/>
          <ac:spMkLst>
            <pc:docMk/>
            <pc:sldMk cId="2579474751" sldId="328"/>
            <ac:spMk id="7" creationId="{7F23EE74-8814-4F1F-8A48-76C9F8D316D9}"/>
          </ac:spMkLst>
        </pc:spChg>
        <pc:picChg chg="add mod">
          <ac:chgData name="Cathelyns, Audrey" userId="c264f520-f8b5-4dd6-b4dd-6e472b7f8fc4" providerId="ADAL" clId="{099370C2-8A3E-4C93-B448-6A3E1138DB18}" dt="2022-05-05T23:15:52.509" v="1658" actId="1038"/>
          <ac:picMkLst>
            <pc:docMk/>
            <pc:sldMk cId="2579474751" sldId="328"/>
            <ac:picMk id="4" creationId="{71E0898A-8B61-4984-8FD3-92DC7A17C8FE}"/>
          </ac:picMkLst>
        </pc:picChg>
        <pc:picChg chg="add mod">
          <ac:chgData name="Cathelyns, Audrey" userId="c264f520-f8b5-4dd6-b4dd-6e472b7f8fc4" providerId="ADAL" clId="{099370C2-8A3E-4C93-B448-6A3E1138DB18}" dt="2022-05-05T23:15:52.509" v="1658" actId="1038"/>
          <ac:picMkLst>
            <pc:docMk/>
            <pc:sldMk cId="2579474751" sldId="328"/>
            <ac:picMk id="5" creationId="{A77662DF-33B5-4CF8-B144-BF8758F13A89}"/>
          </ac:picMkLst>
        </pc:picChg>
      </pc:sldChg>
      <pc:sldChg chg="modSp add mod">
        <pc:chgData name="Cathelyns, Audrey" userId="c264f520-f8b5-4dd6-b4dd-6e472b7f8fc4" providerId="ADAL" clId="{099370C2-8A3E-4C93-B448-6A3E1138DB18}" dt="2022-05-05T23:17:48.649" v="1716" actId="20577"/>
        <pc:sldMkLst>
          <pc:docMk/>
          <pc:sldMk cId="919077221" sldId="329"/>
        </pc:sldMkLst>
        <pc:spChg chg="mod">
          <ac:chgData name="Cathelyns, Audrey" userId="c264f520-f8b5-4dd6-b4dd-6e472b7f8fc4" providerId="ADAL" clId="{099370C2-8A3E-4C93-B448-6A3E1138DB18}" dt="2022-05-05T23:17:34.456" v="1698" actId="6549"/>
          <ac:spMkLst>
            <pc:docMk/>
            <pc:sldMk cId="919077221" sldId="329"/>
            <ac:spMk id="2" creationId="{9B0D6CDA-1B72-42A7-9423-C8DABBBE39FB}"/>
          </ac:spMkLst>
        </pc:spChg>
        <pc:spChg chg="mod">
          <ac:chgData name="Cathelyns, Audrey" userId="c264f520-f8b5-4dd6-b4dd-6e472b7f8fc4" providerId="ADAL" clId="{099370C2-8A3E-4C93-B448-6A3E1138DB18}" dt="2022-05-05T23:17:48.649" v="1716" actId="20577"/>
          <ac:spMkLst>
            <pc:docMk/>
            <pc:sldMk cId="919077221" sldId="329"/>
            <ac:spMk id="3" creationId="{C2EBDE07-B0EA-4A94-9D46-E283788FF773}"/>
          </ac:spMkLst>
        </pc:spChg>
      </pc:sldChg>
      <pc:sldMasterChg chg="modSldLayout">
        <pc:chgData name="Cathelyns, Audrey" userId="c264f520-f8b5-4dd6-b4dd-6e472b7f8fc4" providerId="ADAL" clId="{099370C2-8A3E-4C93-B448-6A3E1138DB18}" dt="2022-05-05T21:58:54.486" v="302" actId="403"/>
        <pc:sldMasterMkLst>
          <pc:docMk/>
          <pc:sldMasterMk cId="1835866069" sldId="2147483672"/>
        </pc:sldMasterMkLst>
        <pc:sldLayoutChg chg="addSp delSp modSp mod">
          <pc:chgData name="Cathelyns, Audrey" userId="c264f520-f8b5-4dd6-b4dd-6e472b7f8fc4" providerId="ADAL" clId="{099370C2-8A3E-4C93-B448-6A3E1138DB18}" dt="2022-05-05T21:23:41.890" v="16" actId="14100"/>
          <pc:sldLayoutMkLst>
            <pc:docMk/>
            <pc:sldMasterMk cId="1835866069" sldId="2147483672"/>
            <pc:sldLayoutMk cId="1261175159" sldId="2147483673"/>
          </pc:sldLayoutMkLst>
          <pc:spChg chg="mod">
            <ac:chgData name="Cathelyns, Audrey" userId="c264f520-f8b5-4dd6-b4dd-6e472b7f8fc4" providerId="ADAL" clId="{099370C2-8A3E-4C93-B448-6A3E1138DB18}" dt="2022-05-05T21:16:55.368" v="3" actId="113"/>
            <ac:spMkLst>
              <pc:docMk/>
              <pc:sldMasterMk cId="1835866069" sldId="2147483672"/>
              <pc:sldLayoutMk cId="1261175159" sldId="2147483673"/>
              <ac:spMk id="2" creationId="{277BF870-D6DB-4494-978F-BB668F37C1AC}"/>
            </ac:spMkLst>
          </pc:spChg>
          <pc:spChg chg="mod ord">
            <ac:chgData name="Cathelyns, Audrey" userId="c264f520-f8b5-4dd6-b4dd-6e472b7f8fc4" providerId="ADAL" clId="{099370C2-8A3E-4C93-B448-6A3E1138DB18}" dt="2022-05-05T21:21:05.380" v="14" actId="167"/>
            <ac:spMkLst>
              <pc:docMk/>
              <pc:sldMasterMk cId="1835866069" sldId="2147483672"/>
              <pc:sldLayoutMk cId="1261175159" sldId="2147483673"/>
              <ac:spMk id="7" creationId="{627EDFED-1D39-4DC8-9DE5-8F7FDFD2D983}"/>
            </ac:spMkLst>
          </pc:spChg>
          <pc:spChg chg="add del">
            <ac:chgData name="Cathelyns, Audrey" userId="c264f520-f8b5-4dd6-b4dd-6e472b7f8fc4" providerId="ADAL" clId="{099370C2-8A3E-4C93-B448-6A3E1138DB18}" dt="2022-05-05T21:17:48.913" v="5" actId="478"/>
            <ac:spMkLst>
              <pc:docMk/>
              <pc:sldMasterMk cId="1835866069" sldId="2147483672"/>
              <pc:sldLayoutMk cId="1261175159" sldId="2147483673"/>
              <ac:spMk id="8" creationId="{58B450A3-D8F5-4E96-89D5-0755733E32E6}"/>
            </ac:spMkLst>
          </pc:spChg>
          <pc:spChg chg="add mod ord">
            <ac:chgData name="Cathelyns, Audrey" userId="c264f520-f8b5-4dd6-b4dd-6e472b7f8fc4" providerId="ADAL" clId="{099370C2-8A3E-4C93-B448-6A3E1138DB18}" dt="2022-05-05T21:23:41.890" v="16" actId="14100"/>
            <ac:spMkLst>
              <pc:docMk/>
              <pc:sldMasterMk cId="1835866069" sldId="2147483672"/>
              <pc:sldLayoutMk cId="1261175159" sldId="2147483673"/>
              <ac:spMk id="9" creationId="{F86E9A43-95A4-41AA-912B-59F50FBF3EC9}"/>
            </ac:spMkLst>
          </pc:spChg>
          <pc:spChg chg="del">
            <ac:chgData name="Cathelyns, Audrey" userId="c264f520-f8b5-4dd6-b4dd-6e472b7f8fc4" providerId="ADAL" clId="{099370C2-8A3E-4C93-B448-6A3E1138DB18}" dt="2022-05-05T21:19:46.086" v="7" actId="478"/>
            <ac:spMkLst>
              <pc:docMk/>
              <pc:sldMasterMk cId="1835866069" sldId="2147483672"/>
              <pc:sldLayoutMk cId="1261175159" sldId="2147483673"/>
              <ac:spMk id="11" creationId="{58C7BE4A-9760-4C30-848E-AFA1C9D387DE}"/>
            </ac:spMkLst>
          </pc:spChg>
        </pc:sldLayoutChg>
        <pc:sldLayoutChg chg="modSp">
          <pc:chgData name="Cathelyns, Audrey" userId="c264f520-f8b5-4dd6-b4dd-6e472b7f8fc4" providerId="ADAL" clId="{099370C2-8A3E-4C93-B448-6A3E1138DB18}" dt="2022-05-05T21:16:47.648" v="2" actId="113"/>
          <pc:sldLayoutMkLst>
            <pc:docMk/>
            <pc:sldMasterMk cId="1835866069" sldId="2147483672"/>
            <pc:sldLayoutMk cId="1880412405" sldId="2147483675"/>
          </pc:sldLayoutMkLst>
          <pc:spChg chg="mod">
            <ac:chgData name="Cathelyns, Audrey" userId="c264f520-f8b5-4dd6-b4dd-6e472b7f8fc4" providerId="ADAL" clId="{099370C2-8A3E-4C93-B448-6A3E1138DB18}" dt="2022-05-05T21:16:47.648" v="2" actId="113"/>
            <ac:spMkLst>
              <pc:docMk/>
              <pc:sldMasterMk cId="1835866069" sldId="2147483672"/>
              <pc:sldLayoutMk cId="1880412405" sldId="2147483675"/>
              <ac:spMk id="2" creationId="{DE99D649-FD9B-4B63-A7BE-613DB14759BE}"/>
            </ac:spMkLst>
          </pc:spChg>
        </pc:sldLayoutChg>
        <pc:sldLayoutChg chg="addSp delSp modSp mod">
          <pc:chgData name="Cathelyns, Audrey" userId="c264f520-f8b5-4dd6-b4dd-6e472b7f8fc4" providerId="ADAL" clId="{099370C2-8A3E-4C93-B448-6A3E1138DB18}" dt="2022-05-05T21:58:54.486" v="302" actId="403"/>
          <pc:sldLayoutMkLst>
            <pc:docMk/>
            <pc:sldMasterMk cId="1835866069" sldId="2147483672"/>
            <pc:sldLayoutMk cId="1538597106" sldId="2147483682"/>
          </pc:sldLayoutMkLst>
          <pc:spChg chg="mod">
            <ac:chgData name="Cathelyns, Audrey" userId="c264f520-f8b5-4dd6-b4dd-6e472b7f8fc4" providerId="ADAL" clId="{099370C2-8A3E-4C93-B448-6A3E1138DB18}" dt="2022-05-05T21:55:40.949" v="209" actId="207"/>
            <ac:spMkLst>
              <pc:docMk/>
              <pc:sldMasterMk cId="1835866069" sldId="2147483672"/>
              <pc:sldLayoutMk cId="1538597106" sldId="2147483682"/>
              <ac:spMk id="2" creationId="{DE99D649-FD9B-4B63-A7BE-613DB14759BE}"/>
            </ac:spMkLst>
          </pc:spChg>
          <pc:spChg chg="mod">
            <ac:chgData name="Cathelyns, Audrey" userId="c264f520-f8b5-4dd6-b4dd-6e472b7f8fc4" providerId="ADAL" clId="{099370C2-8A3E-4C93-B448-6A3E1138DB18}" dt="2022-05-05T21:58:54.486" v="302" actId="403"/>
            <ac:spMkLst>
              <pc:docMk/>
              <pc:sldMasterMk cId="1835866069" sldId="2147483672"/>
              <pc:sldLayoutMk cId="1538597106" sldId="2147483682"/>
              <ac:spMk id="3" creationId="{47DE3D07-C0F2-43E7-A491-F18162220AEB}"/>
            </ac:spMkLst>
          </pc:spChg>
          <pc:spChg chg="add mod ord">
            <ac:chgData name="Cathelyns, Audrey" userId="c264f520-f8b5-4dd6-b4dd-6e472b7f8fc4" providerId="ADAL" clId="{099370C2-8A3E-4C93-B448-6A3E1138DB18}" dt="2022-05-05T21:55:34.077" v="208" actId="167"/>
            <ac:spMkLst>
              <pc:docMk/>
              <pc:sldMasterMk cId="1835866069" sldId="2147483672"/>
              <pc:sldLayoutMk cId="1538597106" sldId="2147483682"/>
              <ac:spMk id="9" creationId="{CB992A6E-ED93-4784-BA08-7F1D7316D850}"/>
            </ac:spMkLst>
          </pc:spChg>
          <pc:picChg chg="del">
            <ac:chgData name="Cathelyns, Audrey" userId="c264f520-f8b5-4dd6-b4dd-6e472b7f8fc4" providerId="ADAL" clId="{099370C2-8A3E-4C93-B448-6A3E1138DB18}" dt="2022-05-05T21:54:48.194" v="205" actId="478"/>
            <ac:picMkLst>
              <pc:docMk/>
              <pc:sldMasterMk cId="1835866069" sldId="2147483672"/>
              <pc:sldLayoutMk cId="1538597106" sldId="2147483682"/>
              <ac:picMk id="8" creationId="{BBE80F50-AA59-4F1C-A496-666C0441D22B}"/>
            </ac:picMkLst>
          </pc:picChg>
          <pc:picChg chg="add mod">
            <ac:chgData name="Cathelyns, Audrey" userId="c264f520-f8b5-4dd6-b4dd-6e472b7f8fc4" providerId="ADAL" clId="{099370C2-8A3E-4C93-B448-6A3E1138DB18}" dt="2022-05-05T21:56:34.913" v="230" actId="1038"/>
            <ac:picMkLst>
              <pc:docMk/>
              <pc:sldMasterMk cId="1835866069" sldId="2147483672"/>
              <pc:sldLayoutMk cId="1538597106" sldId="2147483682"/>
              <ac:picMk id="11" creationId="{F802F645-D000-4580-84DA-59935B74963B}"/>
            </ac:picMkLst>
          </pc:picChg>
          <pc:cxnChg chg="del">
            <ac:chgData name="Cathelyns, Audrey" userId="c264f520-f8b5-4dd6-b4dd-6e472b7f8fc4" providerId="ADAL" clId="{099370C2-8A3E-4C93-B448-6A3E1138DB18}" dt="2022-05-05T21:54:44.648" v="204" actId="478"/>
            <ac:cxnSpMkLst>
              <pc:docMk/>
              <pc:sldMasterMk cId="1835866069" sldId="2147483672"/>
              <pc:sldLayoutMk cId="1538597106" sldId="2147483682"/>
              <ac:cxnSpMk id="7" creationId="{8A3F08A0-D62B-41B2-8D71-A53011C470DD}"/>
            </ac:cxnSpMkLst>
          </pc:cxnChg>
        </pc:sldLayoutChg>
      </pc:sldMasterChg>
    </pc:docChg>
  </pc:docChgLst>
  <pc:docChgLst>
    <pc:chgData name="Frédéric Schmitt" userId="S::fredericschmitt@volleybwbc.be::66e70d76-1a47-4d6e-a2f2-23c75bdfb286" providerId="AD" clId="Web-{AB13B9EB-2761-3582-2B59-AA0176F59CB7}"/>
    <pc:docChg chg="addSld modSld">
      <pc:chgData name="Frédéric Schmitt" userId="S::fredericschmitt@volleybwbc.be::66e70d76-1a47-4d6e-a2f2-23c75bdfb286" providerId="AD" clId="Web-{AB13B9EB-2761-3582-2B59-AA0176F59CB7}" dt="2023-05-04T12:10:32.184" v="1910" actId="1076"/>
      <pc:docMkLst>
        <pc:docMk/>
      </pc:docMkLst>
      <pc:sldChg chg="addSp delSp modSp">
        <pc:chgData name="Frédéric Schmitt" userId="S::fredericschmitt@volleybwbc.be::66e70d76-1a47-4d6e-a2f2-23c75bdfb286" providerId="AD" clId="Web-{AB13B9EB-2761-3582-2B59-AA0176F59CB7}" dt="2023-05-04T12:10:32.184" v="1910" actId="1076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AB13B9EB-2761-3582-2B59-AA0176F59CB7}" dt="2023-05-04T12:09:33.027" v="1909" actId="20577"/>
          <ac:spMkLst>
            <pc:docMk/>
            <pc:sldMk cId="3026264427" sldId="261"/>
            <ac:spMk id="2" creationId="{2B098769-69D4-45A3-A202-4D2E03AD8A27}"/>
          </ac:spMkLst>
        </pc:spChg>
        <pc:graphicFrameChg chg="add del mod">
          <ac:chgData name="Frédéric Schmitt" userId="S::fredericschmitt@volleybwbc.be::66e70d76-1a47-4d6e-a2f2-23c75bdfb286" providerId="AD" clId="Web-{AB13B9EB-2761-3582-2B59-AA0176F59CB7}" dt="2023-05-04T11:40:57.937" v="337"/>
          <ac:graphicFrameMkLst>
            <pc:docMk/>
            <pc:sldMk cId="3026264427" sldId="261"/>
            <ac:graphicFrameMk id="4" creationId="{70D9F577-FA8F-BBBA-1E14-3EE403710493}"/>
          </ac:graphicFrameMkLst>
        </pc:graphicFrameChg>
        <pc:graphicFrameChg chg="del mod modGraphic">
          <ac:chgData name="Frédéric Schmitt" userId="S::fredericschmitt@volleybwbc.be::66e70d76-1a47-4d6e-a2f2-23c75bdfb286" providerId="AD" clId="Web-{AB13B9EB-2761-3582-2B59-AA0176F59CB7}" dt="2023-05-04T11:40:35.718" v="335"/>
          <ac:graphicFrameMkLst>
            <pc:docMk/>
            <pc:sldMk cId="3026264427" sldId="261"/>
            <ac:graphicFrameMk id="5" creationId="{253E5404-9C9B-11D6-D68D-606D2414F523}"/>
          </ac:graphicFrameMkLst>
        </pc:graphicFrameChg>
        <pc:graphicFrameChg chg="add mod modGraphic">
          <ac:chgData name="Frédéric Schmitt" userId="S::fredericschmitt@volleybwbc.be::66e70d76-1a47-4d6e-a2f2-23c75bdfb286" providerId="AD" clId="Web-{AB13B9EB-2761-3582-2B59-AA0176F59CB7}" dt="2023-05-04T12:10:32.184" v="1910" actId="1076"/>
          <ac:graphicFrameMkLst>
            <pc:docMk/>
            <pc:sldMk cId="3026264427" sldId="261"/>
            <ac:graphicFrameMk id="7" creationId="{C979D413-0BA8-2BC7-CA1F-ED93CF360413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44:58.791" v="154"/>
        <pc:sldMkLst>
          <pc:docMk/>
          <pc:sldMk cId="2890675683" sldId="272"/>
        </pc:sldMkLst>
        <pc:spChg chg="mod">
          <ac:chgData name="Frédéric Schmitt" userId="S::fredericschmitt@volleybwbc.be::66e70d76-1a47-4d6e-a2f2-23c75bdfb286" providerId="AD" clId="Web-{AB13B9EB-2761-3582-2B59-AA0176F59CB7}" dt="2023-05-04T10:42:06.584" v="14" actId="20577"/>
          <ac:spMkLst>
            <pc:docMk/>
            <pc:sldMk cId="2890675683" sldId="272"/>
            <ac:spMk id="2" creationId="{2B098769-69D4-45A3-A202-4D2E03AD8A27}"/>
          </ac:spMkLst>
        </pc:spChg>
        <pc:graphicFrameChg chg="mod modGraphic">
          <ac:chgData name="Frédéric Schmitt" userId="S::fredericschmitt@volleybwbc.be::66e70d76-1a47-4d6e-a2f2-23c75bdfb286" providerId="AD" clId="Web-{AB13B9EB-2761-3582-2B59-AA0176F59CB7}" dt="2023-05-04T10:44:58.791" v="154"/>
          <ac:graphicFrameMkLst>
            <pc:docMk/>
            <pc:sldMk cId="2890675683" sldId="272"/>
            <ac:graphicFrameMk id="4" creationId="{E6B930C2-818E-4488-9709-16CD2F2484A2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55:26.385" v="269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AB13B9EB-2761-3582-2B59-AA0176F59CB7}" dt="2023-05-04T10:55:26.385" v="269" actId="20577"/>
          <ac:spMkLst>
            <pc:docMk/>
            <pc:sldMk cId="2084833224" sldId="315"/>
            <ac:spMk id="2" creationId="{1AB2664F-09E9-84E8-643D-8548FA7CDFA6}"/>
          </ac:spMkLst>
        </pc:spChg>
        <pc:spChg chg="mod">
          <ac:chgData name="Frédéric Schmitt" userId="S::fredericschmitt@volleybwbc.be::66e70d76-1a47-4d6e-a2f2-23c75bdfb286" providerId="AD" clId="Web-{AB13B9EB-2761-3582-2B59-AA0176F59CB7}" dt="2023-05-04T10:53:07.725" v="249" actId="20577"/>
          <ac:spMkLst>
            <pc:docMk/>
            <pc:sldMk cId="2084833224" sldId="315"/>
            <ac:spMk id="3" creationId="{883E0E5C-E9BB-FA76-70AD-D1BBAAD74805}"/>
          </ac:spMkLst>
        </pc:spChg>
      </pc:sldChg>
      <pc:sldChg chg="modSp">
        <pc:chgData name="Frédéric Schmitt" userId="S::fredericschmitt@volleybwbc.be::66e70d76-1a47-4d6e-a2f2-23c75bdfb286" providerId="AD" clId="Web-{AB13B9EB-2761-3582-2B59-AA0176F59CB7}" dt="2023-05-04T10:40:42.128" v="8"/>
        <pc:sldMkLst>
          <pc:docMk/>
          <pc:sldMk cId="1597088787" sldId="316"/>
        </pc:sldMkLst>
        <pc:graphicFrameChg chg="mod modGraphic">
          <ac:chgData name="Frédéric Schmitt" userId="S::fredericschmitt@volleybwbc.be::66e70d76-1a47-4d6e-a2f2-23c75bdfb286" providerId="AD" clId="Web-{AB13B9EB-2761-3582-2B59-AA0176F59CB7}" dt="2023-05-04T10:40:42.128" v="8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2:01:20.015" v="1464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AB13B9EB-2761-3582-2B59-AA0176F59CB7}" dt="2023-05-04T10:58:43.593" v="273" actId="20577"/>
          <ac:spMkLst>
            <pc:docMk/>
            <pc:sldMk cId="2250843356" sldId="317"/>
            <ac:spMk id="2" creationId="{6863E3FC-2F48-EDE8-6A69-96F317E38C50}"/>
          </ac:spMkLst>
        </pc:spChg>
        <pc:graphicFrameChg chg="mod modGraphic">
          <ac:chgData name="Frédéric Schmitt" userId="S::fredericschmitt@volleybwbc.be::66e70d76-1a47-4d6e-a2f2-23c75bdfb286" providerId="AD" clId="Web-{AB13B9EB-2761-3582-2B59-AA0176F59CB7}" dt="2023-05-04T12:01:20.015" v="1464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38:18.078" v="6" actId="1076"/>
        <pc:sldMkLst>
          <pc:docMk/>
          <pc:sldMk cId="2653098032" sldId="325"/>
        </pc:sldMkLst>
        <pc:spChg chg="mod">
          <ac:chgData name="Frédéric Schmitt" userId="S::fredericschmitt@volleybwbc.be::66e70d76-1a47-4d6e-a2f2-23c75bdfb286" providerId="AD" clId="Web-{AB13B9EB-2761-3582-2B59-AA0176F59CB7}" dt="2023-05-04T10:38:18.078" v="6" actId="1076"/>
          <ac:spMkLst>
            <pc:docMk/>
            <pc:sldMk cId="2653098032" sldId="325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AB13B9EB-2761-3582-2B59-AA0176F59CB7}" dt="2023-05-04T10:37:50.890" v="5" actId="14100"/>
          <ac:spMkLst>
            <pc:docMk/>
            <pc:sldMk cId="2653098032" sldId="325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AB13B9EB-2761-3582-2B59-AA0176F59CB7}" dt="2023-05-04T10:55:00.962" v="266" actId="20577"/>
        <pc:sldMkLst>
          <pc:docMk/>
          <pc:sldMk cId="3251550294" sldId="337"/>
        </pc:sldMkLst>
        <pc:spChg chg="mod">
          <ac:chgData name="Frédéric Schmitt" userId="S::fredericschmitt@volleybwbc.be::66e70d76-1a47-4d6e-a2f2-23c75bdfb286" providerId="AD" clId="Web-{AB13B9EB-2761-3582-2B59-AA0176F59CB7}" dt="2023-05-04T10:55:00.962" v="266" actId="20577"/>
          <ac:spMkLst>
            <pc:docMk/>
            <pc:sldMk cId="3251550294" sldId="337"/>
            <ac:spMk id="2" creationId="{81E28616-88AC-4E2D-A8B4-D8EC35FE744A}"/>
          </ac:spMkLst>
        </pc:spChg>
        <pc:spChg chg="mod">
          <ac:chgData name="Frédéric Schmitt" userId="S::fredericschmitt@volleybwbc.be::66e70d76-1a47-4d6e-a2f2-23c75bdfb286" providerId="AD" clId="Web-{AB13B9EB-2761-3582-2B59-AA0176F59CB7}" dt="2023-05-04T10:54:54.134" v="262" actId="20577"/>
          <ac:spMkLst>
            <pc:docMk/>
            <pc:sldMk cId="3251550294" sldId="337"/>
            <ac:spMk id="3" creationId="{DCEBFAA7-2F7A-472A-A68C-EC28CBFEB715}"/>
          </ac:spMkLst>
        </pc:spChg>
        <pc:graphicFrameChg chg="mod modGraphic">
          <ac:chgData name="Frédéric Schmitt" userId="S::fredericschmitt@volleybwbc.be::66e70d76-1a47-4d6e-a2f2-23c75bdfb286" providerId="AD" clId="Web-{AB13B9EB-2761-3582-2B59-AA0176F59CB7}" dt="2023-05-04T10:54:32.602" v="261"/>
          <ac:graphicFrameMkLst>
            <pc:docMk/>
            <pc:sldMk cId="3251550294" sldId="337"/>
            <ac:graphicFrameMk id="4" creationId="{EF239060-B60E-469D-B776-574E11952503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57:58.357" v="271" actId="20577"/>
        <pc:sldMkLst>
          <pc:docMk/>
          <pc:sldMk cId="3345514860" sldId="340"/>
        </pc:sldMkLst>
        <pc:spChg chg="mod">
          <ac:chgData name="Frédéric Schmitt" userId="S::fredericschmitt@volleybwbc.be::66e70d76-1a47-4d6e-a2f2-23c75bdfb286" providerId="AD" clId="Web-{AB13B9EB-2761-3582-2B59-AA0176F59CB7}" dt="2023-05-04T10:57:58.357" v="271" actId="20577"/>
          <ac:spMkLst>
            <pc:docMk/>
            <pc:sldMk cId="3345514860" sldId="340"/>
            <ac:spMk id="2" creationId="{AF1FCA3D-BD24-3C2B-2130-0CF2399DDCF2}"/>
          </ac:spMkLst>
        </pc:spChg>
      </pc:sldChg>
      <pc:sldChg chg="add replId">
        <pc:chgData name="Frédéric Schmitt" userId="S::fredericschmitt@volleybwbc.be::66e70d76-1a47-4d6e-a2f2-23c75bdfb286" providerId="AD" clId="Web-{AB13B9EB-2761-3582-2B59-AA0176F59CB7}" dt="2023-05-04T11:40:14.436" v="331"/>
        <pc:sldMkLst>
          <pc:docMk/>
          <pc:sldMk cId="2082399890" sldId="342"/>
        </pc:sldMkLst>
      </pc:sldChg>
    </pc:docChg>
  </pc:docChgLst>
  <pc:docChgLst>
    <pc:chgData name="Cellule Covid" userId="bdb2a8ac-1236-43ae-a31a-f92d0432acb8" providerId="ADAL" clId="{3CD2DE9A-87AA-4934-B5C8-E7AA73379B00}"/>
    <pc:docChg chg="custSel modSld">
      <pc:chgData name="Cellule Covid" userId="bdb2a8ac-1236-43ae-a31a-f92d0432acb8" providerId="ADAL" clId="{3CD2DE9A-87AA-4934-B5C8-E7AA73379B00}" dt="2022-05-04T18:45:57.752" v="256" actId="20577"/>
      <pc:docMkLst>
        <pc:docMk/>
      </pc:docMkLst>
      <pc:sldChg chg="modSp mod">
        <pc:chgData name="Cellule Covid" userId="bdb2a8ac-1236-43ae-a31a-f92d0432acb8" providerId="ADAL" clId="{3CD2DE9A-87AA-4934-B5C8-E7AA73379B00}" dt="2022-05-04T18:21:43.667" v="17" actId="790"/>
        <pc:sldMkLst>
          <pc:docMk/>
          <pc:sldMk cId="1112260889" sldId="286"/>
        </pc:sldMkLst>
        <pc:spChg chg="mod">
          <ac:chgData name="Cellule Covid" userId="bdb2a8ac-1236-43ae-a31a-f92d0432acb8" providerId="ADAL" clId="{3CD2DE9A-87AA-4934-B5C8-E7AA73379B00}" dt="2022-05-04T18:21:43.667" v="17" actId="790"/>
          <ac:spMkLst>
            <pc:docMk/>
            <pc:sldMk cId="1112260889" sldId="286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9:21.107" v="5" actId="20577"/>
        <pc:sldMkLst>
          <pc:docMk/>
          <pc:sldMk cId="4139339552" sldId="293"/>
        </pc:sldMkLst>
        <pc:spChg chg="mod">
          <ac:chgData name="Cellule Covid" userId="bdb2a8ac-1236-43ae-a31a-f92d0432acb8" providerId="ADAL" clId="{3CD2DE9A-87AA-4934-B5C8-E7AA73379B00}" dt="2022-05-04T18:19:21.107" v="5" actId="20577"/>
          <ac:spMkLst>
            <pc:docMk/>
            <pc:sldMk cId="4139339552" sldId="293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9:27.052" v="7" actId="20577"/>
        <pc:sldMkLst>
          <pc:docMk/>
          <pc:sldMk cId="3025163789" sldId="294"/>
        </pc:sldMkLst>
        <pc:spChg chg="mod">
          <ac:chgData name="Cellule Covid" userId="bdb2a8ac-1236-43ae-a31a-f92d0432acb8" providerId="ADAL" clId="{3CD2DE9A-87AA-4934-B5C8-E7AA73379B00}" dt="2022-05-04T18:19:27.052" v="7" actId="20577"/>
          <ac:spMkLst>
            <pc:docMk/>
            <pc:sldMk cId="3025163789" sldId="294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9:56.107" v="8" actId="20577"/>
        <pc:sldMkLst>
          <pc:docMk/>
          <pc:sldMk cId="926147471" sldId="295"/>
        </pc:sldMkLst>
        <pc:spChg chg="mod">
          <ac:chgData name="Cellule Covid" userId="bdb2a8ac-1236-43ae-a31a-f92d0432acb8" providerId="ADAL" clId="{3CD2DE9A-87AA-4934-B5C8-E7AA73379B00}" dt="2022-05-04T18:19:56.107" v="8" actId="20577"/>
          <ac:spMkLst>
            <pc:docMk/>
            <pc:sldMk cId="926147471" sldId="295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20:44.549" v="11" actId="20577"/>
        <pc:sldMkLst>
          <pc:docMk/>
          <pc:sldMk cId="4162190092" sldId="296"/>
        </pc:sldMkLst>
        <pc:spChg chg="mod">
          <ac:chgData name="Cellule Covid" userId="bdb2a8ac-1236-43ae-a31a-f92d0432acb8" providerId="ADAL" clId="{3CD2DE9A-87AA-4934-B5C8-E7AA73379B00}" dt="2022-05-04T18:20:44.549" v="11" actId="20577"/>
          <ac:spMkLst>
            <pc:docMk/>
            <pc:sldMk cId="4162190092" sldId="296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22:44.466" v="19" actId="20577"/>
        <pc:sldMkLst>
          <pc:docMk/>
          <pc:sldMk cId="3200790058" sldId="307"/>
        </pc:sldMkLst>
        <pc:spChg chg="mod">
          <ac:chgData name="Cellule Covid" userId="bdb2a8ac-1236-43ae-a31a-f92d0432acb8" providerId="ADAL" clId="{3CD2DE9A-87AA-4934-B5C8-E7AA73379B00}" dt="2022-05-04T18:22:44.466" v="19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45:57.752" v="256" actId="20577"/>
        <pc:sldMkLst>
          <pc:docMk/>
          <pc:sldMk cId="2280749767" sldId="314"/>
        </pc:sldMkLst>
        <pc:spChg chg="mod">
          <ac:chgData name="Cellule Covid" userId="bdb2a8ac-1236-43ae-a31a-f92d0432acb8" providerId="ADAL" clId="{3CD2DE9A-87AA-4934-B5C8-E7AA73379B00}" dt="2022-05-04T18:45:57.752" v="256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3:58.146" v="1" actId="20577"/>
        <pc:sldMkLst>
          <pc:docMk/>
          <pc:sldMk cId="1597088787" sldId="316"/>
        </pc:sldMkLst>
        <pc:spChg chg="mod">
          <ac:chgData name="Cellule Covid" userId="bdb2a8ac-1236-43ae-a31a-f92d0432acb8" providerId="ADAL" clId="{3CD2DE9A-87AA-4934-B5C8-E7AA73379B00}" dt="2022-05-04T18:13:58.146" v="1" actId="20577"/>
          <ac:spMkLst>
            <pc:docMk/>
            <pc:sldMk cId="1597088787" sldId="316"/>
            <ac:spMk id="2" creationId="{AFDD57FD-8513-A5E1-5639-60E438E9D312}"/>
          </ac:spMkLst>
        </pc:spChg>
      </pc:sldChg>
      <pc:sldChg chg="modSp mod">
        <pc:chgData name="Cellule Covid" userId="bdb2a8ac-1236-43ae-a31a-f92d0432acb8" providerId="ADAL" clId="{3CD2DE9A-87AA-4934-B5C8-E7AA73379B00}" dt="2022-05-04T18:15:25.206" v="3" actId="20577"/>
        <pc:sldMkLst>
          <pc:docMk/>
          <pc:sldMk cId="2250843356" sldId="317"/>
        </pc:sldMkLst>
        <pc:spChg chg="mod">
          <ac:chgData name="Cellule Covid" userId="bdb2a8ac-1236-43ae-a31a-f92d0432acb8" providerId="ADAL" clId="{3CD2DE9A-87AA-4934-B5C8-E7AA73379B00}" dt="2022-05-04T18:15:25.206" v="3" actId="20577"/>
          <ac:spMkLst>
            <pc:docMk/>
            <pc:sldMk cId="2250843356" sldId="317"/>
            <ac:spMk id="3" creationId="{84D5B7BE-A602-62FF-E9B6-A01CB3F06F04}"/>
          </ac:spMkLst>
        </pc:spChg>
      </pc:sldChg>
    </pc:docChg>
  </pc:docChgLst>
  <pc:docChgLst>
    <pc:chgData name="Thibault Lycops" userId="480461c0-dc53-4ef9-9274-e01fe57d0c10" providerId="ADAL" clId="{4DC4E72F-F883-4191-B7E1-CEAE6A04B119}"/>
    <pc:docChg chg="modSld">
      <pc:chgData name="Thibault Lycops" userId="480461c0-dc53-4ef9-9274-e01fe57d0c10" providerId="ADAL" clId="{4DC4E72F-F883-4191-B7E1-CEAE6A04B119}" dt="2022-07-08T07:57:09.192" v="0" actId="729"/>
      <pc:docMkLst>
        <pc:docMk/>
      </pc:docMkLst>
      <pc:sldChg chg="mod modShow">
        <pc:chgData name="Thibault Lycops" userId="480461c0-dc53-4ef9-9274-e01fe57d0c10" providerId="ADAL" clId="{4DC4E72F-F883-4191-B7E1-CEAE6A04B119}" dt="2022-07-08T07:57:09.192" v="0" actId="729"/>
        <pc:sldMkLst>
          <pc:docMk/>
          <pc:sldMk cId="2250843356" sldId="317"/>
        </pc:sldMkLst>
      </pc:sldChg>
    </pc:docChg>
  </pc:docChgLst>
  <pc:docChgLst>
    <pc:chgData name="Frédéric Schmitt" userId="S::fredericschmitt@volleybwbc.be::66e70d76-1a47-4d6e-a2f2-23c75bdfb286" providerId="AD" clId="Web-{B429DA18-5B93-A567-011D-28D2F2AEDC2F}"/>
    <pc:docChg chg="delSld modSld">
      <pc:chgData name="Frédéric Schmitt" userId="S::fredericschmitt@volleybwbc.be::66e70d76-1a47-4d6e-a2f2-23c75bdfb286" providerId="AD" clId="Web-{B429DA18-5B93-A567-011D-28D2F2AEDC2F}" dt="2023-05-02T18:33:43.903" v="65"/>
      <pc:docMkLst>
        <pc:docMk/>
      </pc:docMkLst>
      <pc:sldChg chg="modSp">
        <pc:chgData name="Frédéric Schmitt" userId="S::fredericschmitt@volleybwbc.be::66e70d76-1a47-4d6e-a2f2-23c75bdfb286" providerId="AD" clId="Web-{B429DA18-5B93-A567-011D-28D2F2AEDC2F}" dt="2023-05-02T18:31:04.693" v="8" actId="20577"/>
        <pc:sldMkLst>
          <pc:docMk/>
          <pc:sldMk cId="3518843937" sldId="260"/>
        </pc:sldMkLst>
        <pc:spChg chg="mod">
          <ac:chgData name="Frédéric Schmitt" userId="S::fredericschmitt@volleybwbc.be::66e70d76-1a47-4d6e-a2f2-23c75bdfb286" providerId="AD" clId="Web-{B429DA18-5B93-A567-011D-28D2F2AEDC2F}" dt="2023-05-02T18:30:55.489" v="6" actId="20577"/>
          <ac:spMkLst>
            <pc:docMk/>
            <pc:sldMk cId="3518843937" sldId="260"/>
            <ac:spMk id="2" creationId="{1C61BBAD-1C74-4D78-92CB-E613A7A02EFF}"/>
          </ac:spMkLst>
        </pc:spChg>
        <pc:spChg chg="mod">
          <ac:chgData name="Frédéric Schmitt" userId="S::fredericschmitt@volleybwbc.be::66e70d76-1a47-4d6e-a2f2-23c75bdfb286" providerId="AD" clId="Web-{B429DA18-5B93-A567-011D-28D2F2AEDC2F}" dt="2023-05-02T18:31:04.693" v="8" actId="20577"/>
          <ac:spMkLst>
            <pc:docMk/>
            <pc:sldMk cId="3518843937" sldId="260"/>
            <ac:spMk id="3" creationId="{A93D6E5E-9EBC-46C1-AFB0-0D364E664905}"/>
          </ac:spMkLst>
        </pc:spChg>
      </pc:sldChg>
      <pc:sldChg chg="del">
        <pc:chgData name="Frédéric Schmitt" userId="S::fredericschmitt@volleybwbc.be::66e70d76-1a47-4d6e-a2f2-23c75bdfb286" providerId="AD" clId="Web-{B429DA18-5B93-A567-011D-28D2F2AEDC2F}" dt="2023-05-02T18:32:47.619" v="39"/>
        <pc:sldMkLst>
          <pc:docMk/>
          <pc:sldMk cId="2623044239" sldId="26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36.400" v="35"/>
        <pc:sldMkLst>
          <pc:docMk/>
          <pc:sldMk cId="252817426" sldId="274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36.947" v="36"/>
        <pc:sldMkLst>
          <pc:docMk/>
          <pc:sldMk cId="667957454" sldId="28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38.603" v="37"/>
        <pc:sldMkLst>
          <pc:docMk/>
          <pc:sldMk cId="3685751861" sldId="281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42.931" v="38"/>
        <pc:sldMkLst>
          <pc:docMk/>
          <pc:sldMk cId="94369886" sldId="282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48.229" v="40"/>
        <pc:sldMkLst>
          <pc:docMk/>
          <pc:sldMk cId="836586096" sldId="284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49.432" v="41"/>
        <pc:sldMkLst>
          <pc:docMk/>
          <pc:sldMk cId="3861018004" sldId="28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0.182" v="42"/>
        <pc:sldMkLst>
          <pc:docMk/>
          <pc:sldMk cId="1112260889" sldId="286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1.104" v="43"/>
        <pc:sldMkLst>
          <pc:docMk/>
          <pc:sldMk cId="1185446936" sldId="287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1.948" v="44"/>
        <pc:sldMkLst>
          <pc:docMk/>
          <pc:sldMk cId="183803088" sldId="28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3.276" v="45"/>
        <pc:sldMkLst>
          <pc:docMk/>
          <pc:sldMk cId="2056067762" sldId="289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4.713" v="46"/>
        <pc:sldMkLst>
          <pc:docMk/>
          <pc:sldMk cId="1277077942" sldId="29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6.057" v="47"/>
        <pc:sldMkLst>
          <pc:docMk/>
          <pc:sldMk cId="529616960" sldId="291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7.432" v="48"/>
        <pc:sldMkLst>
          <pc:docMk/>
          <pc:sldMk cId="1172461789" sldId="292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8.448" v="49"/>
        <pc:sldMkLst>
          <pc:docMk/>
          <pc:sldMk cId="4139339552" sldId="293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1.167" v="51"/>
        <pc:sldMkLst>
          <pc:docMk/>
          <pc:sldMk cId="926147471" sldId="29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2.229" v="52"/>
        <pc:sldMkLst>
          <pc:docMk/>
          <pc:sldMk cId="2272717903" sldId="297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4.557" v="54"/>
        <pc:sldMkLst>
          <pc:docMk/>
          <pc:sldMk cId="3773783434" sldId="29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5.886" v="55"/>
        <pc:sldMkLst>
          <pc:docMk/>
          <pc:sldMk cId="1142255236" sldId="299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0.839" v="56"/>
        <pc:sldMkLst>
          <pc:docMk/>
          <pc:sldMk cId="772929474" sldId="30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4.370" v="57"/>
        <pc:sldMkLst>
          <pc:docMk/>
          <pc:sldMk cId="4007262960" sldId="301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0.074" v="60"/>
        <pc:sldMkLst>
          <pc:docMk/>
          <pc:sldMk cId="1235906988" sldId="303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2.418" v="62"/>
        <pc:sldMkLst>
          <pc:docMk/>
          <pc:sldMk cId="3564015783" sldId="30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4.511" v="63"/>
        <pc:sldMkLst>
          <pc:docMk/>
          <pc:sldMk cId="4104873851" sldId="306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22.149" v="33"/>
        <pc:sldMkLst>
          <pc:docMk/>
          <pc:sldMk cId="842358689" sldId="30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23.556" v="34"/>
        <pc:sldMkLst>
          <pc:docMk/>
          <pc:sldMk cId="258635727" sldId="309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43.372" v="64"/>
        <pc:sldMkLst>
          <pc:docMk/>
          <pc:sldMk cId="3205743527" sldId="31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43.903" v="65"/>
        <pc:sldMkLst>
          <pc:docMk/>
          <pc:sldMk cId="1638372557" sldId="311"/>
        </pc:sldMkLst>
      </pc:sldChg>
      <pc:sldChg chg="modSp">
        <pc:chgData name="Frédéric Schmitt" userId="S::fredericschmitt@volleybwbc.be::66e70d76-1a47-4d6e-a2f2-23c75bdfb286" providerId="AD" clId="Web-{B429DA18-5B93-A567-011D-28D2F2AEDC2F}" dt="2023-05-02T18:31:24.287" v="22" actId="20577"/>
        <pc:sldMkLst>
          <pc:docMk/>
          <pc:sldMk cId="1350240147" sldId="321"/>
        </pc:sldMkLst>
        <pc:spChg chg="mod">
          <ac:chgData name="Frédéric Schmitt" userId="S::fredericschmitt@volleybwbc.be::66e70d76-1a47-4d6e-a2f2-23c75bdfb286" providerId="AD" clId="Web-{B429DA18-5B93-A567-011D-28D2F2AEDC2F}" dt="2023-05-02T18:31:24.287" v="22" actId="20577"/>
          <ac:spMkLst>
            <pc:docMk/>
            <pc:sldMk cId="1350240147" sldId="321"/>
            <ac:spMk id="2" creationId="{8A7659E3-AF88-4667-A5FD-E203092E1A6A}"/>
          </ac:spMkLst>
        </pc:spChg>
      </pc:sldChg>
      <pc:sldChg chg="modSp">
        <pc:chgData name="Frédéric Schmitt" userId="S::fredericschmitt@volleybwbc.be::66e70d76-1a47-4d6e-a2f2-23c75bdfb286" providerId="AD" clId="Web-{B429DA18-5B93-A567-011D-28D2F2AEDC2F}" dt="2023-05-02T18:31:49.601" v="32" actId="20577"/>
        <pc:sldMkLst>
          <pc:docMk/>
          <pc:sldMk cId="1581816381" sldId="322"/>
        </pc:sldMkLst>
        <pc:spChg chg="mod">
          <ac:chgData name="Frédéric Schmitt" userId="S::fredericschmitt@volleybwbc.be::66e70d76-1a47-4d6e-a2f2-23c75bdfb286" providerId="AD" clId="Web-{B429DA18-5B93-A567-011D-28D2F2AEDC2F}" dt="2023-05-02T18:31:49.601" v="32" actId="20577"/>
          <ac:spMkLst>
            <pc:docMk/>
            <pc:sldMk cId="1581816381" sldId="322"/>
            <ac:spMk id="2" creationId="{8A7659E3-AF88-4667-A5FD-E203092E1A6A}"/>
          </ac:spMkLst>
        </pc:spChg>
      </pc:sldChg>
      <pc:sldChg chg="del">
        <pc:chgData name="Frédéric Schmitt" userId="S::fredericschmitt@volleybwbc.be::66e70d76-1a47-4d6e-a2f2-23c75bdfb286" providerId="AD" clId="Web-{B429DA18-5B93-A567-011D-28D2F2AEDC2F}" dt="2023-05-02T18:32:59.573" v="50"/>
        <pc:sldMkLst>
          <pc:docMk/>
          <pc:sldMk cId="4018848053" sldId="332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3.307" v="53"/>
        <pc:sldMkLst>
          <pc:docMk/>
          <pc:sldMk cId="3810537081" sldId="333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9.105" v="59"/>
        <pc:sldMkLst>
          <pc:docMk/>
          <pc:sldMk cId="1028066022" sldId="334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7.464" v="58"/>
        <pc:sldMkLst>
          <pc:docMk/>
          <pc:sldMk cId="956334655" sldId="33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1.168" v="61"/>
        <pc:sldMkLst>
          <pc:docMk/>
          <pc:sldMk cId="535785235" sldId="336"/>
        </pc:sldMkLst>
      </pc:sldChg>
    </pc:docChg>
  </pc:docChgLst>
  <pc:docChgLst>
    <pc:chgData name="Frédéric Schmitt" userId="S::fredericschmitt@volleybwbc.be::66e70d76-1a47-4d6e-a2f2-23c75bdfb286" providerId="AD" clId="Web-{36FD48A4-0F15-C376-9BC3-AE03F89AE6CF}"/>
    <pc:docChg chg="modSld sldOrd">
      <pc:chgData name="Frédéric Schmitt" userId="S::fredericschmitt@volleybwbc.be::66e70d76-1a47-4d6e-a2f2-23c75bdfb286" providerId="AD" clId="Web-{36FD48A4-0F15-C376-9BC3-AE03F89AE6CF}" dt="2023-05-04T18:26:35.031" v="70" actId="20577"/>
      <pc:docMkLst>
        <pc:docMk/>
      </pc:docMkLst>
      <pc:sldChg chg="addSp modSp">
        <pc:chgData name="Frédéric Schmitt" userId="S::fredericschmitt@volleybwbc.be::66e70d76-1a47-4d6e-a2f2-23c75bdfb286" providerId="AD" clId="Web-{36FD48A4-0F15-C376-9BC3-AE03F89AE6CF}" dt="2023-05-04T18:18:24.570" v="69" actId="1076"/>
        <pc:sldMkLst>
          <pc:docMk/>
          <pc:sldMk cId="3026264427" sldId="261"/>
        </pc:sldMkLst>
        <pc:graphicFrameChg chg="add mod">
          <ac:chgData name="Frédéric Schmitt" userId="S::fredericschmitt@volleybwbc.be::66e70d76-1a47-4d6e-a2f2-23c75bdfb286" providerId="AD" clId="Web-{36FD48A4-0F15-C376-9BC3-AE03F89AE6CF}" dt="2023-05-04T18:18:15.679" v="67" actId="1076"/>
          <ac:graphicFrameMkLst>
            <pc:docMk/>
            <pc:sldMk cId="3026264427" sldId="261"/>
            <ac:graphicFrameMk id="3" creationId="{77882F57-05BB-1C58-3DA7-4691A55F70DC}"/>
          </ac:graphicFrameMkLst>
        </pc:graphicFrameChg>
        <pc:graphicFrameChg chg="mod modGraphic">
          <ac:chgData name="Frédéric Schmitt" userId="S::fredericschmitt@volleybwbc.be::66e70d76-1a47-4d6e-a2f2-23c75bdfb286" providerId="AD" clId="Web-{36FD48A4-0F15-C376-9BC3-AE03F89AE6CF}" dt="2023-05-04T18:18:24.570" v="69" actId="1076"/>
          <ac:graphicFrameMkLst>
            <pc:docMk/>
            <pc:sldMk cId="3026264427" sldId="261"/>
            <ac:graphicFrameMk id="7" creationId="{C979D413-0BA8-2BC7-CA1F-ED93CF360413}"/>
          </ac:graphicFrameMkLst>
        </pc:graphicFrameChg>
      </pc:sldChg>
      <pc:sldChg chg="modSp ord">
        <pc:chgData name="Frédéric Schmitt" userId="S::fredericschmitt@volleybwbc.be::66e70d76-1a47-4d6e-a2f2-23c75bdfb286" providerId="AD" clId="Web-{36FD48A4-0F15-C376-9BC3-AE03F89AE6CF}" dt="2023-05-04T18:01:01.289" v="64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36FD48A4-0F15-C376-9BC3-AE03F89AE6CF}" dt="2023-05-04T18:00:55.335" v="60" actId="20577"/>
          <ac:spMkLst>
            <pc:docMk/>
            <pc:sldMk cId="1597088787" sldId="316"/>
            <ac:spMk id="2" creationId="{AFDD57FD-8513-A5E1-5639-60E438E9D312}"/>
          </ac:spMkLst>
        </pc:spChg>
        <pc:graphicFrameChg chg="mod modGraphic">
          <ac:chgData name="Frédéric Schmitt" userId="S::fredericschmitt@volleybwbc.be::66e70d76-1a47-4d6e-a2f2-23c75bdfb286" providerId="AD" clId="Web-{36FD48A4-0F15-C376-9BC3-AE03F89AE6CF}" dt="2023-05-04T18:01:01.289" v="64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">
        <pc:chgData name="Frédéric Schmitt" userId="S::fredericschmitt@volleybwbc.be::66e70d76-1a47-4d6e-a2f2-23c75bdfb286" providerId="AD" clId="Web-{36FD48A4-0F15-C376-9BC3-AE03F89AE6CF}" dt="2023-05-04T18:26:35.031" v="70" actId="20577"/>
        <pc:sldMkLst>
          <pc:docMk/>
          <pc:sldMk cId="2653098032" sldId="325"/>
        </pc:sldMkLst>
        <pc:spChg chg="mod">
          <ac:chgData name="Frédéric Schmitt" userId="S::fredericschmitt@volleybwbc.be::66e70d76-1a47-4d6e-a2f2-23c75bdfb286" providerId="AD" clId="Web-{36FD48A4-0F15-C376-9BC3-AE03F89AE6CF}" dt="2023-05-04T18:26:35.031" v="70" actId="20577"/>
          <ac:spMkLst>
            <pc:docMk/>
            <pc:sldMk cId="2653098032" sldId="325"/>
            <ac:spMk id="3" creationId="{0F58BFE1-E2E9-47FC-A935-911BEAB91348}"/>
          </ac:spMkLst>
        </pc:spChg>
      </pc:sldChg>
      <pc:sldChg chg="modSp ord">
        <pc:chgData name="Frédéric Schmitt" userId="S::fredericschmitt@volleybwbc.be::66e70d76-1a47-4d6e-a2f2-23c75bdfb286" providerId="AD" clId="Web-{36FD48A4-0F15-C376-9BC3-AE03F89AE6CF}" dt="2023-05-04T17:57:32.258" v="58" actId="1076"/>
        <pc:sldMkLst>
          <pc:docMk/>
          <pc:sldMk cId="2082399890" sldId="342"/>
        </pc:sldMkLst>
        <pc:graphicFrameChg chg="mod modGraphic">
          <ac:chgData name="Frédéric Schmitt" userId="S::fredericschmitt@volleybwbc.be::66e70d76-1a47-4d6e-a2f2-23c75bdfb286" providerId="AD" clId="Web-{36FD48A4-0F15-C376-9BC3-AE03F89AE6CF}" dt="2023-05-04T17:57:32.258" v="58" actId="1076"/>
          <ac:graphicFrameMkLst>
            <pc:docMk/>
            <pc:sldMk cId="2082399890" sldId="342"/>
            <ac:graphicFrameMk id="5" creationId="{253E5404-9C9B-11D6-D68D-606D2414F523}"/>
          </ac:graphicFrameMkLst>
        </pc:graphicFrameChg>
      </pc:sldChg>
    </pc:docChg>
  </pc:docChgLst>
  <pc:docChgLst>
    <pc:chgData name="Frédéric Schmitt" userId="S::fredericschmitt@volleybwbc.be::66e70d76-1a47-4d6e-a2f2-23c75bdfb286" providerId="AD" clId="Web-{3AC90E97-631B-11F8-E3FA-7971B3442275}"/>
    <pc:docChg chg="addSld delSld modSld sldOrd">
      <pc:chgData name="Frédéric Schmitt" userId="S::fredericschmitt@volleybwbc.be::66e70d76-1a47-4d6e-a2f2-23c75bdfb286" providerId="AD" clId="Web-{3AC90E97-631B-11F8-E3FA-7971B3442275}" dt="2022-05-04T16:34:47.074" v="901" actId="20577"/>
      <pc:docMkLst>
        <pc:docMk/>
      </pc:docMkLst>
      <pc:sldChg chg="modSp">
        <pc:chgData name="Frédéric Schmitt" userId="S::fredericschmitt@volleybwbc.be::66e70d76-1a47-4d6e-a2f2-23c75bdfb286" providerId="AD" clId="Web-{3AC90E97-631B-11F8-E3FA-7971B3442275}" dt="2022-05-04T16:34:47.074" v="901" actId="20577"/>
        <pc:sldMkLst>
          <pc:docMk/>
          <pc:sldMk cId="3518843937" sldId="260"/>
        </pc:sldMkLst>
        <pc:spChg chg="mod">
          <ac:chgData name="Frédéric Schmitt" userId="S::fredericschmitt@volleybwbc.be::66e70d76-1a47-4d6e-a2f2-23c75bdfb286" providerId="AD" clId="Web-{3AC90E97-631B-11F8-E3FA-7971B3442275}" dt="2022-05-04T16:34:47.074" v="901" actId="20577"/>
          <ac:spMkLst>
            <pc:docMk/>
            <pc:sldMk cId="3518843937" sldId="260"/>
            <ac:spMk id="3" creationId="{A93D6E5E-9EBC-46C1-AFB0-0D364E664905}"/>
          </ac:spMkLst>
        </pc:spChg>
      </pc:sldChg>
      <pc:sldChg chg="addSp delSp modSp">
        <pc:chgData name="Frédéric Schmitt" userId="S::fredericschmitt@volleybwbc.be::66e70d76-1a47-4d6e-a2f2-23c75bdfb286" providerId="AD" clId="Web-{3AC90E97-631B-11F8-E3FA-7971B3442275}" dt="2022-05-04T16:14:02.804" v="733" actId="1076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3AC90E97-631B-11F8-E3FA-7971B3442275}" dt="2022-05-04T15:49:13.090" v="462" actId="20577"/>
          <ac:spMkLst>
            <pc:docMk/>
            <pc:sldMk cId="3026264427" sldId="261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5:48:25.917" v="454" actId="20577"/>
          <ac:spMkLst>
            <pc:docMk/>
            <pc:sldMk cId="3026264427" sldId="261"/>
            <ac:spMk id="3" creationId="{0F58BFE1-E2E9-47FC-A935-911BEAB91348}"/>
          </ac:spMkLst>
        </pc:spChg>
        <pc:graphicFrameChg chg="add mod modGraphic">
          <ac:chgData name="Frédéric Schmitt" userId="S::fredericschmitt@volleybwbc.be::66e70d76-1a47-4d6e-a2f2-23c75bdfb286" providerId="AD" clId="Web-{3AC90E97-631B-11F8-E3FA-7971B3442275}" dt="2022-05-04T16:14:02.804" v="733" actId="1076"/>
          <ac:graphicFrameMkLst>
            <pc:docMk/>
            <pc:sldMk cId="3026264427" sldId="261"/>
            <ac:graphicFrameMk id="5" creationId="{253E5404-9C9B-11D6-D68D-606D2414F523}"/>
          </ac:graphicFrameMkLst>
        </pc:graphicFrameChg>
        <pc:graphicFrameChg chg="add del mod">
          <ac:chgData name="Frédéric Schmitt" userId="S::fredericschmitt@volleybwbc.be::66e70d76-1a47-4d6e-a2f2-23c75bdfb286" providerId="AD" clId="Web-{3AC90E97-631B-11F8-E3FA-7971B3442275}" dt="2022-05-04T15:46:12.741" v="318"/>
          <ac:graphicFrameMkLst>
            <pc:docMk/>
            <pc:sldMk cId="3026264427" sldId="261"/>
            <ac:graphicFrameMk id="7" creationId="{87BDBC0F-BFE6-D0A4-2287-7FE0C8B318A1}"/>
          </ac:graphicFrameMkLst>
        </pc:graphicFrameChg>
      </pc:sldChg>
      <pc:sldChg chg="modSp">
        <pc:chgData name="Frédéric Schmitt" userId="S::fredericschmitt@volleybwbc.be::66e70d76-1a47-4d6e-a2f2-23c75bdfb286" providerId="AD" clId="Web-{3AC90E97-631B-11F8-E3FA-7971B3442275}" dt="2022-05-04T16:12:46.880" v="731" actId="20577"/>
        <pc:sldMkLst>
          <pc:docMk/>
          <pc:sldMk cId="2890675683" sldId="272"/>
        </pc:sldMkLst>
        <pc:spChg chg="mod">
          <ac:chgData name="Frédéric Schmitt" userId="S::fredericschmitt@volleybwbc.be::66e70d76-1a47-4d6e-a2f2-23c75bdfb286" providerId="AD" clId="Web-{3AC90E97-631B-11F8-E3FA-7971B3442275}" dt="2022-05-04T15:49:46.497" v="474" actId="20577"/>
          <ac:spMkLst>
            <pc:docMk/>
            <pc:sldMk cId="2890675683" sldId="272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6:12:46.880" v="731" actId="20577"/>
          <ac:spMkLst>
            <pc:docMk/>
            <pc:sldMk cId="2890675683" sldId="272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3AC90E97-631B-11F8-E3FA-7971B3442275}" dt="2022-05-04T15:29:37.915" v="2" actId="20577"/>
        <pc:sldMkLst>
          <pc:docMk/>
          <pc:sldMk cId="2280749767" sldId="314"/>
        </pc:sldMkLst>
        <pc:spChg chg="mod">
          <ac:chgData name="Frédéric Schmitt" userId="S::fredericschmitt@volleybwbc.be::66e70d76-1a47-4d6e-a2f2-23c75bdfb286" providerId="AD" clId="Web-{3AC90E97-631B-11F8-E3FA-7971B3442275}" dt="2022-05-04T15:29:37.915" v="2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 new">
        <pc:chgData name="Frédéric Schmitt" userId="S::fredericschmitt@volleybwbc.be::66e70d76-1a47-4d6e-a2f2-23c75bdfb286" providerId="AD" clId="Web-{3AC90E97-631B-11F8-E3FA-7971B3442275}" dt="2022-05-04T16:31:38.944" v="886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3AC90E97-631B-11F8-E3FA-7971B3442275}" dt="2022-05-04T15:36:59.803" v="177" actId="20577"/>
          <ac:spMkLst>
            <pc:docMk/>
            <pc:sldMk cId="2084833224" sldId="315"/>
            <ac:spMk id="2" creationId="{1AB2664F-09E9-84E8-643D-8548FA7CDFA6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6:31:38.944" v="886" actId="20577"/>
          <ac:spMkLst>
            <pc:docMk/>
            <pc:sldMk cId="2084833224" sldId="315"/>
            <ac:spMk id="3" creationId="{883E0E5C-E9BB-FA76-70AD-D1BBAAD74805}"/>
          </ac:spMkLst>
        </pc:spChg>
      </pc:sldChg>
      <pc:sldChg chg="addSp delSp modSp new ord">
        <pc:chgData name="Frédéric Schmitt" userId="S::fredericschmitt@volleybwbc.be::66e70d76-1a47-4d6e-a2f2-23c75bdfb286" providerId="AD" clId="Web-{3AC90E97-631B-11F8-E3FA-7971B3442275}" dt="2022-05-04T15:55:17.491" v="689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3AC90E97-631B-11F8-E3FA-7971B3442275}" dt="2022-05-04T15:54:52.256" v="661" actId="20577"/>
          <ac:spMkLst>
            <pc:docMk/>
            <pc:sldMk cId="1597088787" sldId="316"/>
            <ac:spMk id="2" creationId="{AFDD57FD-8513-A5E1-5639-60E438E9D312}"/>
          </ac:spMkLst>
        </pc:spChg>
        <pc:spChg chg="del">
          <ac:chgData name="Frédéric Schmitt" userId="S::fredericschmitt@volleybwbc.be::66e70d76-1a47-4d6e-a2f2-23c75bdfb286" providerId="AD" clId="Web-{3AC90E97-631B-11F8-E3FA-7971B3442275}" dt="2022-05-04T15:52:22.767" v="480"/>
          <ac:spMkLst>
            <pc:docMk/>
            <pc:sldMk cId="1597088787" sldId="316"/>
            <ac:spMk id="3" creationId="{C8083B6A-36F5-1C6A-25AF-74CEFB520CEF}"/>
          </ac:spMkLst>
        </pc:spChg>
        <pc:graphicFrameChg chg="add mod ord modGraphic">
          <ac:chgData name="Frédéric Schmitt" userId="S::fredericschmitt@volleybwbc.be::66e70d76-1a47-4d6e-a2f2-23c75bdfb286" providerId="AD" clId="Web-{3AC90E97-631B-11F8-E3FA-7971B3442275}" dt="2022-05-04T15:55:17.491" v="689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 new">
        <pc:chgData name="Frédéric Schmitt" userId="S::fredericschmitt@volleybwbc.be::66e70d76-1a47-4d6e-a2f2-23c75bdfb286" providerId="AD" clId="Web-{3AC90E97-631B-11F8-E3FA-7971B3442275}" dt="2022-05-04T16:32:03.773" v="891" actId="20577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3AC90E97-631B-11F8-E3FA-7971B3442275}" dt="2022-05-04T16:24:37.198" v="742" actId="20577"/>
          <ac:spMkLst>
            <pc:docMk/>
            <pc:sldMk cId="2250843356" sldId="317"/>
            <ac:spMk id="2" creationId="{6863E3FC-2F48-EDE8-6A69-96F317E38C50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6:32:03.773" v="891" actId="20577"/>
          <ac:spMkLst>
            <pc:docMk/>
            <pc:sldMk cId="2250843356" sldId="317"/>
            <ac:spMk id="3" creationId="{84D5B7BE-A602-62FF-E9B6-A01CB3F06F04}"/>
          </ac:spMkLst>
        </pc:spChg>
      </pc:sldChg>
      <pc:sldChg chg="new del">
        <pc:chgData name="Frédéric Schmitt" userId="S::fredericschmitt@volleybwbc.be::66e70d76-1a47-4d6e-a2f2-23c75bdfb286" providerId="AD" clId="Web-{3AC90E97-631B-11F8-E3FA-7971B3442275}" dt="2022-05-04T15:54:26.349" v="651"/>
        <pc:sldMkLst>
          <pc:docMk/>
          <pc:sldMk cId="2730337380" sldId="317"/>
        </pc:sldMkLst>
      </pc:sldChg>
    </pc:docChg>
  </pc:docChgLst>
  <pc:docChgLst>
    <pc:chgData name="Cathelyns, Audrey" userId="c264f520-f8b5-4dd6-b4dd-6e472b7f8fc4" providerId="ADAL" clId="{428AD7C5-67D5-4D22-A79E-420DB62A3D75}"/>
    <pc:docChg chg="undo redo custSel addSld delSld modSld sldOrd">
      <pc:chgData name="Cathelyns, Audrey" userId="c264f520-f8b5-4dd6-b4dd-6e472b7f8fc4" providerId="ADAL" clId="{428AD7C5-67D5-4D22-A79E-420DB62A3D75}" dt="2022-05-06T07:45:48.644" v="2218" actId="729"/>
      <pc:docMkLst>
        <pc:docMk/>
      </pc:docMkLst>
      <pc:sldChg chg="mod modShow">
        <pc:chgData name="Cathelyns, Audrey" userId="c264f520-f8b5-4dd6-b4dd-6e472b7f8fc4" providerId="ADAL" clId="{428AD7C5-67D5-4D22-A79E-420DB62A3D75}" dt="2022-05-06T06:02:56.985" v="84" actId="729"/>
        <pc:sldMkLst>
          <pc:docMk/>
          <pc:sldMk cId="1570984906" sldId="266"/>
        </pc:sldMkLst>
      </pc:sldChg>
      <pc:sldChg chg="modSp mod modShow">
        <pc:chgData name="Cathelyns, Audrey" userId="c264f520-f8b5-4dd6-b4dd-6e472b7f8fc4" providerId="ADAL" clId="{428AD7C5-67D5-4D22-A79E-420DB62A3D75}" dt="2022-05-06T06:26:16.496" v="1035" actId="729"/>
        <pc:sldMkLst>
          <pc:docMk/>
          <pc:sldMk cId="4178063892" sldId="267"/>
        </pc:sldMkLst>
        <pc:spChg chg="mod">
          <ac:chgData name="Cathelyns, Audrey" userId="c264f520-f8b5-4dd6-b4dd-6e472b7f8fc4" providerId="ADAL" clId="{428AD7C5-67D5-4D22-A79E-420DB62A3D75}" dt="2022-05-06T06:05:13.211" v="162" actId="20577"/>
          <ac:spMkLst>
            <pc:docMk/>
            <pc:sldMk cId="4178063892" sldId="267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25:58.571" v="1032" actId="20577"/>
          <ac:spMkLst>
            <pc:docMk/>
            <pc:sldMk cId="4178063892" sldId="267"/>
            <ac:spMk id="3" creationId="{0F58BFE1-E2E9-47FC-A935-911BEAB91348}"/>
          </ac:spMkLst>
        </pc:spChg>
      </pc:sldChg>
      <pc:sldChg chg="modSp del mod">
        <pc:chgData name="Cathelyns, Audrey" userId="c264f520-f8b5-4dd6-b4dd-6e472b7f8fc4" providerId="ADAL" clId="{428AD7C5-67D5-4D22-A79E-420DB62A3D75}" dt="2022-05-06T06:14:09.941" v="435" actId="47"/>
        <pc:sldMkLst>
          <pc:docMk/>
          <pc:sldMk cId="1547221775" sldId="278"/>
        </pc:sldMkLst>
        <pc:spChg chg="mod">
          <ac:chgData name="Cathelyns, Audrey" userId="c264f520-f8b5-4dd6-b4dd-6e472b7f8fc4" providerId="ADAL" clId="{428AD7C5-67D5-4D22-A79E-420DB62A3D75}" dt="2022-05-06T06:06:57.949" v="164" actId="207"/>
          <ac:spMkLst>
            <pc:docMk/>
            <pc:sldMk cId="1547221775" sldId="278"/>
            <ac:spMk id="3" creationId="{011CC1A3-0B15-4EA2-A238-5D11BC16972F}"/>
          </ac:spMkLst>
        </pc:spChg>
      </pc:sldChg>
      <pc:sldChg chg="delSp modSp mod ord modShow">
        <pc:chgData name="Cathelyns, Audrey" userId="c264f520-f8b5-4dd6-b4dd-6e472b7f8fc4" providerId="ADAL" clId="{428AD7C5-67D5-4D22-A79E-420DB62A3D75}" dt="2022-05-06T07:18:34.112" v="1771" actId="20577"/>
        <pc:sldMkLst>
          <pc:docMk/>
          <pc:sldMk cId="1112260889" sldId="286"/>
        </pc:sldMkLst>
        <pc:spChg chg="mod">
          <ac:chgData name="Cathelyns, Audrey" userId="c264f520-f8b5-4dd6-b4dd-6e472b7f8fc4" providerId="ADAL" clId="{428AD7C5-67D5-4D22-A79E-420DB62A3D75}" dt="2022-05-06T07:18:34.112" v="1771" actId="20577"/>
          <ac:spMkLst>
            <pc:docMk/>
            <pc:sldMk cId="1112260889" sldId="286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02:50.930" v="82" actId="20577"/>
          <ac:spMkLst>
            <pc:docMk/>
            <pc:sldMk cId="1112260889" sldId="286"/>
            <ac:spMk id="3" creationId="{0F58BFE1-E2E9-47FC-A935-911BEAB91348}"/>
          </ac:spMkLst>
        </pc:spChg>
        <pc:spChg chg="del">
          <ac:chgData name="Cathelyns, Audrey" userId="c264f520-f8b5-4dd6-b4dd-6e472b7f8fc4" providerId="ADAL" clId="{428AD7C5-67D5-4D22-A79E-420DB62A3D75}" dt="2022-05-06T06:00:04.871" v="16" actId="478"/>
          <ac:spMkLst>
            <pc:docMk/>
            <pc:sldMk cId="1112260889" sldId="286"/>
            <ac:spMk id="5" creationId="{EF54108C-2F46-4A62-9C11-8E07471A7F58}"/>
          </ac:spMkLst>
        </pc:spChg>
      </pc:sldChg>
      <pc:sldChg chg="modSp mod">
        <pc:chgData name="Cathelyns, Audrey" userId="c264f520-f8b5-4dd6-b4dd-6e472b7f8fc4" providerId="ADAL" clId="{428AD7C5-67D5-4D22-A79E-420DB62A3D75}" dt="2022-05-06T07:18:37.550" v="1773" actId="20577"/>
        <pc:sldMkLst>
          <pc:docMk/>
          <pc:sldMk cId="1185446936" sldId="287"/>
        </pc:sldMkLst>
        <pc:spChg chg="mod">
          <ac:chgData name="Cathelyns, Audrey" userId="c264f520-f8b5-4dd6-b4dd-6e472b7f8fc4" providerId="ADAL" clId="{428AD7C5-67D5-4D22-A79E-420DB62A3D75}" dt="2022-05-06T07:18:37.550" v="1773" actId="20577"/>
          <ac:spMkLst>
            <pc:docMk/>
            <pc:sldMk cId="1185446936" sldId="287"/>
            <ac:spMk id="2" creationId="{2B098769-69D4-45A3-A202-4D2E03AD8A27}"/>
          </ac:spMkLst>
        </pc:spChg>
      </pc:sldChg>
      <pc:sldChg chg="addSp modSp mod modClrScheme chgLayout">
        <pc:chgData name="Cathelyns, Audrey" userId="c264f520-f8b5-4dd6-b4dd-6e472b7f8fc4" providerId="ADAL" clId="{428AD7C5-67D5-4D22-A79E-420DB62A3D75}" dt="2022-05-06T07:18:40.290" v="1775" actId="20577"/>
        <pc:sldMkLst>
          <pc:docMk/>
          <pc:sldMk cId="183803088" sldId="288"/>
        </pc:sldMkLst>
        <pc:spChg chg="mod ord">
          <ac:chgData name="Cathelyns, Audrey" userId="c264f520-f8b5-4dd6-b4dd-6e472b7f8fc4" providerId="ADAL" clId="{428AD7C5-67D5-4D22-A79E-420DB62A3D75}" dt="2022-05-06T07:18:40.290" v="1775" actId="20577"/>
          <ac:spMkLst>
            <pc:docMk/>
            <pc:sldMk cId="183803088" sldId="28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0:56.311" v="1045" actId="700"/>
          <ac:spMkLst>
            <pc:docMk/>
            <pc:sldMk cId="183803088" sldId="288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4:32.770" v="1111" actId="20577"/>
          <ac:spMkLst>
            <pc:docMk/>
            <pc:sldMk cId="183803088" sldId="288"/>
            <ac:spMk id="4" creationId="{64B0E9E2-AF08-4543-83BA-9F6CCFE2DC57}"/>
          </ac:spMkLst>
        </pc:spChg>
      </pc:sldChg>
      <pc:sldChg chg="addSp delSp modSp mod modClrScheme chgLayout">
        <pc:chgData name="Cathelyns, Audrey" userId="c264f520-f8b5-4dd6-b4dd-6e472b7f8fc4" providerId="ADAL" clId="{428AD7C5-67D5-4D22-A79E-420DB62A3D75}" dt="2022-05-06T07:18:43.324" v="1777" actId="20577"/>
        <pc:sldMkLst>
          <pc:docMk/>
          <pc:sldMk cId="2056067762" sldId="289"/>
        </pc:sldMkLst>
        <pc:spChg chg="mod ord">
          <ac:chgData name="Cathelyns, Audrey" userId="c264f520-f8b5-4dd6-b4dd-6e472b7f8fc4" providerId="ADAL" clId="{428AD7C5-67D5-4D22-A79E-420DB62A3D75}" dt="2022-05-06T07:18:43.324" v="1777" actId="20577"/>
          <ac:spMkLst>
            <pc:docMk/>
            <pc:sldMk cId="2056067762" sldId="289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4" creationId="{59121A3B-82BB-4878-A2A4-21AE1C3A777A}"/>
          </ac:spMkLst>
        </pc:spChg>
        <pc:spChg chg="add del mo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5" creationId="{34D8C877-4BCF-4DA3-869A-8E1B9E6939D1}"/>
          </ac:spMkLst>
        </pc:spChg>
        <pc:spChg chg="add del mo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6" creationId="{19544556-CEA9-4FD2-8E75-AB9422291A43}"/>
          </ac:spMkLst>
        </pc:spChg>
        <pc:spChg chg="add del mo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8" creationId="{3814A206-4C61-402E-B854-F259BB8017F5}"/>
          </ac:spMkLst>
        </pc:spChg>
      </pc:sldChg>
      <pc:sldChg chg="addSp modSp mod modClrScheme chgLayout">
        <pc:chgData name="Cathelyns, Audrey" userId="c264f520-f8b5-4dd6-b4dd-6e472b7f8fc4" providerId="ADAL" clId="{428AD7C5-67D5-4D22-A79E-420DB62A3D75}" dt="2022-05-06T07:18:47.731" v="1779" actId="20577"/>
        <pc:sldMkLst>
          <pc:docMk/>
          <pc:sldMk cId="1277077942" sldId="290"/>
        </pc:sldMkLst>
        <pc:spChg chg="mod ord">
          <ac:chgData name="Cathelyns, Audrey" userId="c264f520-f8b5-4dd6-b4dd-6e472b7f8fc4" providerId="ADAL" clId="{428AD7C5-67D5-4D22-A79E-420DB62A3D75}" dt="2022-05-06T07:18:47.731" v="1779" actId="20577"/>
          <ac:spMkLst>
            <pc:docMk/>
            <pc:sldMk cId="1277077942" sldId="29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2:35.881" v="1086" actId="700"/>
          <ac:spMkLst>
            <pc:docMk/>
            <pc:sldMk cId="1277077942" sldId="290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2:52.529" v="1090" actId="207"/>
          <ac:spMkLst>
            <pc:docMk/>
            <pc:sldMk cId="1277077942" sldId="290"/>
            <ac:spMk id="4" creationId="{05EAAC80-F435-485E-B74E-421BCE34FF59}"/>
          </ac:spMkLst>
        </pc:spChg>
      </pc:sldChg>
      <pc:sldChg chg="addSp delSp modSp mod modClrScheme chgLayout">
        <pc:chgData name="Cathelyns, Audrey" userId="c264f520-f8b5-4dd6-b4dd-6e472b7f8fc4" providerId="ADAL" clId="{428AD7C5-67D5-4D22-A79E-420DB62A3D75}" dt="2022-05-06T07:18:51.330" v="1781" actId="20577"/>
        <pc:sldMkLst>
          <pc:docMk/>
          <pc:sldMk cId="529616960" sldId="291"/>
        </pc:sldMkLst>
        <pc:spChg chg="mod ord">
          <ac:chgData name="Cathelyns, Audrey" userId="c264f520-f8b5-4dd6-b4dd-6e472b7f8fc4" providerId="ADAL" clId="{428AD7C5-67D5-4D22-A79E-420DB62A3D75}" dt="2022-05-06T07:18:51.330" v="1781" actId="20577"/>
          <ac:spMkLst>
            <pc:docMk/>
            <pc:sldMk cId="529616960" sldId="29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3:13.055" v="1092" actId="700"/>
          <ac:spMkLst>
            <pc:docMk/>
            <pc:sldMk cId="529616960" sldId="29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6:33:11.021" v="1091" actId="6264"/>
          <ac:spMkLst>
            <pc:docMk/>
            <pc:sldMk cId="529616960" sldId="291"/>
            <ac:spMk id="4" creationId="{DAA18F66-9DE9-4A59-9CDA-82EEC0DF4B47}"/>
          </ac:spMkLst>
        </pc:spChg>
        <pc:spChg chg="add del mod">
          <ac:chgData name="Cathelyns, Audrey" userId="c264f520-f8b5-4dd6-b4dd-6e472b7f8fc4" providerId="ADAL" clId="{428AD7C5-67D5-4D22-A79E-420DB62A3D75}" dt="2022-05-06T06:33:11.021" v="1091" actId="6264"/>
          <ac:spMkLst>
            <pc:docMk/>
            <pc:sldMk cId="529616960" sldId="291"/>
            <ac:spMk id="5" creationId="{E47B9A03-7A67-44EF-A09E-D838843782E3}"/>
          </ac:spMkLst>
        </pc:spChg>
        <pc:spChg chg="add mod ord">
          <ac:chgData name="Cathelyns, Audrey" userId="c264f520-f8b5-4dd6-b4dd-6e472b7f8fc4" providerId="ADAL" clId="{428AD7C5-67D5-4D22-A79E-420DB62A3D75}" dt="2022-05-06T06:33:21.824" v="1100" actId="207"/>
          <ac:spMkLst>
            <pc:docMk/>
            <pc:sldMk cId="529616960" sldId="291"/>
            <ac:spMk id="6" creationId="{593CA58B-06FC-4E40-94C3-D5A5B09430DB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8:54.794" v="1784" actId="20577"/>
        <pc:sldMkLst>
          <pc:docMk/>
          <pc:sldMk cId="1172461789" sldId="292"/>
        </pc:sldMkLst>
        <pc:spChg chg="mod ord">
          <ac:chgData name="Cathelyns, Audrey" userId="c264f520-f8b5-4dd6-b4dd-6e472b7f8fc4" providerId="ADAL" clId="{428AD7C5-67D5-4D22-A79E-420DB62A3D75}" dt="2022-05-06T07:18:54.794" v="1784" actId="20577"/>
          <ac:spMkLst>
            <pc:docMk/>
            <pc:sldMk cId="1172461789" sldId="292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6:07.084" v="1166" actId="20577"/>
          <ac:spMkLst>
            <pc:docMk/>
            <pc:sldMk cId="1172461789" sldId="292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4:49.228" v="1119" actId="207"/>
          <ac:spMkLst>
            <pc:docMk/>
            <pc:sldMk cId="1172461789" sldId="292"/>
            <ac:spMk id="4" creationId="{3BB67735-C98F-4909-BF49-0760A7475D07}"/>
          </ac:spMkLst>
        </pc:spChg>
        <pc:spChg chg="del">
          <ac:chgData name="Cathelyns, Audrey" userId="c264f520-f8b5-4dd6-b4dd-6e472b7f8fc4" providerId="ADAL" clId="{428AD7C5-67D5-4D22-A79E-420DB62A3D75}" dt="2022-05-06T06:34:03.684" v="1106" actId="478"/>
          <ac:spMkLst>
            <pc:docMk/>
            <pc:sldMk cId="1172461789" sldId="292"/>
            <ac:spMk id="7" creationId="{B6832AC9-CE48-4F0D-897D-F7BE318E66BF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03.669" v="1790" actId="20577"/>
        <pc:sldMkLst>
          <pc:docMk/>
          <pc:sldMk cId="4139339552" sldId="293"/>
        </pc:sldMkLst>
        <pc:spChg chg="mod ord">
          <ac:chgData name="Cathelyns, Audrey" userId="c264f520-f8b5-4dd6-b4dd-6e472b7f8fc4" providerId="ADAL" clId="{428AD7C5-67D5-4D22-A79E-420DB62A3D75}" dt="2022-05-06T07:18:58.021" v="1786" actId="20577"/>
          <ac:spMkLst>
            <pc:docMk/>
            <pc:sldMk cId="4139339552" sldId="293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40:25.958" v="1259" actId="6549"/>
          <ac:spMkLst>
            <pc:docMk/>
            <pc:sldMk cId="4139339552" sldId="293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0:41.614" v="1399" actId="207"/>
          <ac:spMkLst>
            <pc:docMk/>
            <pc:sldMk cId="4139339552" sldId="293"/>
            <ac:spMk id="5" creationId="{DDB7531A-FCCC-4B24-9B95-DA5FE1E3ECFB}"/>
          </ac:spMkLst>
        </pc:spChg>
        <pc:spChg chg="del">
          <ac:chgData name="Cathelyns, Audrey" userId="c264f520-f8b5-4dd6-b4dd-6e472b7f8fc4" providerId="ADAL" clId="{428AD7C5-67D5-4D22-A79E-420DB62A3D75}" dt="2022-05-06T06:38:28.550" v="1222" actId="478"/>
          <ac:spMkLst>
            <pc:docMk/>
            <pc:sldMk cId="4139339552" sldId="293"/>
            <ac:spMk id="6" creationId="{E8AE3718-D8FF-4222-A2C5-458A4C806A4B}"/>
          </ac:spMkLst>
        </pc:spChg>
        <pc:spChg chg="del">
          <ac:chgData name="Cathelyns, Audrey" userId="c264f520-f8b5-4dd6-b4dd-6e472b7f8fc4" providerId="ADAL" clId="{428AD7C5-67D5-4D22-A79E-420DB62A3D75}" dt="2022-05-06T06:41:16.871" v="1262" actId="478"/>
          <ac:spMkLst>
            <pc:docMk/>
            <pc:sldMk cId="4139339552" sldId="293"/>
            <ac:spMk id="7" creationId="{4C9BAB58-983F-4546-8954-F70CCB58913A}"/>
          </ac:spMkLst>
        </pc:spChg>
        <pc:graphicFrameChg chg="mod modGraphic">
          <ac:chgData name="Cathelyns, Audrey" userId="c264f520-f8b5-4dd6-b4dd-6e472b7f8fc4" providerId="ADAL" clId="{428AD7C5-67D5-4D22-A79E-420DB62A3D75}" dt="2022-05-06T07:19:03.669" v="1790" actId="20577"/>
          <ac:graphicFrameMkLst>
            <pc:docMk/>
            <pc:sldMk cId="4139339552" sldId="293"/>
            <ac:graphicFrameMk id="4" creationId="{8AB3A675-2016-444B-9F9F-E19FF6672B1E}"/>
          </ac:graphicFrameMkLst>
        </pc:graphicFrameChg>
      </pc:sldChg>
      <pc:sldChg chg="del">
        <pc:chgData name="Cathelyns, Audrey" userId="c264f520-f8b5-4dd6-b4dd-6e472b7f8fc4" providerId="ADAL" clId="{428AD7C5-67D5-4D22-A79E-420DB62A3D75}" dt="2022-05-06T06:50:01.229" v="1389" actId="47"/>
        <pc:sldMkLst>
          <pc:docMk/>
          <pc:sldMk cId="3025163789" sldId="294"/>
        </pc:sldMkLst>
      </pc:sldChg>
      <pc:sldChg chg="addSp modSp mod modClrScheme modShow chgLayout">
        <pc:chgData name="Cathelyns, Audrey" userId="c264f520-f8b5-4dd6-b4dd-6e472b7f8fc4" providerId="ADAL" clId="{428AD7C5-67D5-4D22-A79E-420DB62A3D75}" dt="2022-05-06T06:51:52.799" v="1405" actId="729"/>
        <pc:sldMkLst>
          <pc:docMk/>
          <pc:sldMk cId="926147471" sldId="295"/>
        </pc:sldMkLst>
        <pc:spChg chg="mod ord">
          <ac:chgData name="Cathelyns, Audrey" userId="c264f520-f8b5-4dd6-b4dd-6e472b7f8fc4" providerId="ADAL" clId="{428AD7C5-67D5-4D22-A79E-420DB62A3D75}" dt="2022-05-06T06:50:25.798" v="1392" actId="700"/>
          <ac:spMkLst>
            <pc:docMk/>
            <pc:sldMk cId="926147471" sldId="295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0:58.524" v="1404" actId="12"/>
          <ac:spMkLst>
            <pc:docMk/>
            <pc:sldMk cId="926147471" sldId="295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0:49.680" v="1401" actId="207"/>
          <ac:spMkLst>
            <pc:docMk/>
            <pc:sldMk cId="926147471" sldId="295"/>
            <ac:spMk id="4" creationId="{D6464AFD-FC1C-479F-B720-A5191BE9953A}"/>
          </ac:spMkLst>
        </pc:spChg>
      </pc:sldChg>
      <pc:sldChg chg="addSp modSp del mod modClrScheme chgLayout">
        <pc:chgData name="Cathelyns, Audrey" userId="c264f520-f8b5-4dd6-b4dd-6e472b7f8fc4" providerId="ADAL" clId="{428AD7C5-67D5-4D22-A79E-420DB62A3D75}" dt="2022-05-06T06:57:58.278" v="1551" actId="47"/>
        <pc:sldMkLst>
          <pc:docMk/>
          <pc:sldMk cId="4162190092" sldId="296"/>
        </pc:sldMkLst>
        <pc:spChg chg="mod ord">
          <ac:chgData name="Cathelyns, Audrey" userId="c264f520-f8b5-4dd6-b4dd-6e472b7f8fc4" providerId="ADAL" clId="{428AD7C5-67D5-4D22-A79E-420DB62A3D75}" dt="2022-05-06T06:54:35.410" v="1477" actId="700"/>
          <ac:spMkLst>
            <pc:docMk/>
            <pc:sldMk cId="4162190092" sldId="296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4:35.410" v="1477" actId="700"/>
          <ac:spMkLst>
            <pc:docMk/>
            <pc:sldMk cId="4162190092" sldId="296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5:46.198" v="1485"/>
          <ac:spMkLst>
            <pc:docMk/>
            <pc:sldMk cId="4162190092" sldId="296"/>
            <ac:spMk id="5" creationId="{98D5BBD6-94C9-47E0-B25A-A7A7C167A30D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19.256" v="1800" actId="20577"/>
        <pc:sldMkLst>
          <pc:docMk/>
          <pc:sldMk cId="2272717903" sldId="297"/>
        </pc:sldMkLst>
        <pc:spChg chg="mod ord">
          <ac:chgData name="Cathelyns, Audrey" userId="c264f520-f8b5-4dd6-b4dd-6e472b7f8fc4" providerId="ADAL" clId="{428AD7C5-67D5-4D22-A79E-420DB62A3D75}" dt="2022-05-06T07:19:19.256" v="1800" actId="20577"/>
          <ac:spMkLst>
            <pc:docMk/>
            <pc:sldMk cId="2272717903" sldId="297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3:54.174" v="1461" actId="20577"/>
          <ac:spMkLst>
            <pc:docMk/>
            <pc:sldMk cId="2272717903" sldId="297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2:40.732" v="1426" actId="207"/>
          <ac:spMkLst>
            <pc:docMk/>
            <pc:sldMk cId="2272717903" sldId="297"/>
            <ac:spMk id="4" creationId="{181F0E74-5A20-48C3-ABB6-165F6D4C9FF4}"/>
          </ac:spMkLst>
        </pc:spChg>
        <pc:spChg chg="del">
          <ac:chgData name="Cathelyns, Audrey" userId="c264f520-f8b5-4dd6-b4dd-6e472b7f8fc4" providerId="ADAL" clId="{428AD7C5-67D5-4D22-A79E-420DB62A3D75}" dt="2022-05-06T06:52:22.980" v="1421" actId="478"/>
          <ac:spMkLst>
            <pc:docMk/>
            <pc:sldMk cId="2272717903" sldId="297"/>
            <ac:spMk id="7" creationId="{AC57C874-3A92-4013-9022-A995FE726248}"/>
          </ac:spMkLst>
        </pc:spChg>
      </pc:sldChg>
      <pc:sldChg chg="addSp modSp mod modClrScheme modShow chgLayout">
        <pc:chgData name="Cathelyns, Audrey" userId="c264f520-f8b5-4dd6-b4dd-6e472b7f8fc4" providerId="ADAL" clId="{428AD7C5-67D5-4D22-A79E-420DB62A3D75}" dt="2022-05-06T06:59:02.873" v="1561" actId="729"/>
        <pc:sldMkLst>
          <pc:docMk/>
          <pc:sldMk cId="3773783434" sldId="298"/>
        </pc:sldMkLst>
        <pc:spChg chg="mod ord">
          <ac:chgData name="Cathelyns, Audrey" userId="c264f520-f8b5-4dd6-b4dd-6e472b7f8fc4" providerId="ADAL" clId="{428AD7C5-67D5-4D22-A79E-420DB62A3D75}" dt="2022-05-06T06:58:21.304" v="1553" actId="700"/>
          <ac:spMkLst>
            <pc:docMk/>
            <pc:sldMk cId="3773783434" sldId="29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8:41.765" v="1560" actId="12"/>
          <ac:spMkLst>
            <pc:docMk/>
            <pc:sldMk cId="3773783434" sldId="298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8:31.006" v="1558" actId="207"/>
          <ac:spMkLst>
            <pc:docMk/>
            <pc:sldMk cId="3773783434" sldId="298"/>
            <ac:spMk id="4" creationId="{B5031668-7D5A-420B-BDF6-12D9CECF8182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34.180" v="1808" actId="20577"/>
        <pc:sldMkLst>
          <pc:docMk/>
          <pc:sldMk cId="1142255236" sldId="299"/>
        </pc:sldMkLst>
        <pc:spChg chg="mod ord">
          <ac:chgData name="Cathelyns, Audrey" userId="c264f520-f8b5-4dd6-b4dd-6e472b7f8fc4" providerId="ADAL" clId="{428AD7C5-67D5-4D22-A79E-420DB62A3D75}" dt="2022-05-06T07:19:34.180" v="1808" actId="20577"/>
          <ac:spMkLst>
            <pc:docMk/>
            <pc:sldMk cId="1142255236" sldId="299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04:04.437" v="1585" actId="20577"/>
          <ac:spMkLst>
            <pc:docMk/>
            <pc:sldMk cId="1142255236" sldId="299"/>
            <ac:spMk id="3" creationId="{0F58BFE1-E2E9-47FC-A935-911BEAB91348}"/>
          </ac:spMkLst>
        </pc:spChg>
        <pc:spChg chg="add del mod ord">
          <ac:chgData name="Cathelyns, Audrey" userId="c264f520-f8b5-4dd6-b4dd-6e472b7f8fc4" providerId="ADAL" clId="{428AD7C5-67D5-4D22-A79E-420DB62A3D75}" dt="2022-05-06T06:59:46.709" v="1570" actId="700"/>
          <ac:spMkLst>
            <pc:docMk/>
            <pc:sldMk cId="1142255236" sldId="299"/>
            <ac:spMk id="4" creationId="{26D739A7-7542-4850-86F0-CB17107D6D59}"/>
          </ac:spMkLst>
        </pc:spChg>
        <pc:spChg chg="add mod ord">
          <ac:chgData name="Cathelyns, Audrey" userId="c264f520-f8b5-4dd6-b4dd-6e472b7f8fc4" providerId="ADAL" clId="{428AD7C5-67D5-4D22-A79E-420DB62A3D75}" dt="2022-05-06T06:59:58.591" v="1577" actId="207"/>
          <ac:spMkLst>
            <pc:docMk/>
            <pc:sldMk cId="1142255236" sldId="299"/>
            <ac:spMk id="5" creationId="{4CFD4FFA-B539-4972-9A4C-F0731119FD15}"/>
          </ac:spMkLst>
        </pc:spChg>
        <pc:spChg chg="del">
          <ac:chgData name="Cathelyns, Audrey" userId="c264f520-f8b5-4dd6-b4dd-6e472b7f8fc4" providerId="ADAL" clId="{428AD7C5-67D5-4D22-A79E-420DB62A3D75}" dt="2022-05-06T06:59:34.079" v="1565" actId="478"/>
          <ac:spMkLst>
            <pc:docMk/>
            <pc:sldMk cId="1142255236" sldId="299"/>
            <ac:spMk id="6" creationId="{1FB44E11-8446-417A-A753-3C99C7650FC2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37.354" v="1810" actId="20577"/>
        <pc:sldMkLst>
          <pc:docMk/>
          <pc:sldMk cId="772929474" sldId="300"/>
        </pc:sldMkLst>
        <pc:spChg chg="mod ord">
          <ac:chgData name="Cathelyns, Audrey" userId="c264f520-f8b5-4dd6-b4dd-6e472b7f8fc4" providerId="ADAL" clId="{428AD7C5-67D5-4D22-A79E-420DB62A3D75}" dt="2022-05-06T07:19:37.354" v="1810" actId="20577"/>
          <ac:spMkLst>
            <pc:docMk/>
            <pc:sldMk cId="772929474" sldId="30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08:37.242" v="1685" actId="6264"/>
          <ac:spMkLst>
            <pc:docMk/>
            <pc:sldMk cId="772929474" sldId="300"/>
            <ac:spMk id="3" creationId="{0F58BFE1-E2E9-47FC-A935-911BEAB91348}"/>
          </ac:spMkLst>
        </pc:spChg>
        <pc:spChg chg="add del mod ord">
          <ac:chgData name="Cathelyns, Audrey" userId="c264f520-f8b5-4dd6-b4dd-6e472b7f8fc4" providerId="ADAL" clId="{428AD7C5-67D5-4D22-A79E-420DB62A3D75}" dt="2022-05-06T07:06:20.513" v="1603" actId="700"/>
          <ac:spMkLst>
            <pc:docMk/>
            <pc:sldMk cId="772929474" sldId="300"/>
            <ac:spMk id="4" creationId="{5BE4DC6D-3C3D-4C48-B096-2F55FAC30C45}"/>
          </ac:spMkLst>
        </pc:spChg>
        <pc:spChg chg="add del mod">
          <ac:chgData name="Cathelyns, Audrey" userId="c264f520-f8b5-4dd6-b4dd-6e472b7f8fc4" providerId="ADAL" clId="{428AD7C5-67D5-4D22-A79E-420DB62A3D75}" dt="2022-05-06T07:08:37.242" v="1685" actId="6264"/>
          <ac:spMkLst>
            <pc:docMk/>
            <pc:sldMk cId="772929474" sldId="300"/>
            <ac:spMk id="5" creationId="{F2ECC277-1DC4-4F06-BC35-7D807BB23410}"/>
          </ac:spMkLst>
        </pc:spChg>
        <pc:spChg chg="add del mod">
          <ac:chgData name="Cathelyns, Audrey" userId="c264f520-f8b5-4dd6-b4dd-6e472b7f8fc4" providerId="ADAL" clId="{428AD7C5-67D5-4D22-A79E-420DB62A3D75}" dt="2022-05-06T07:08:37.242" v="1685" actId="6264"/>
          <ac:spMkLst>
            <pc:docMk/>
            <pc:sldMk cId="772929474" sldId="300"/>
            <ac:spMk id="6" creationId="{A7ABD9CA-66C9-4FF5-890A-33BE04E1B2C3}"/>
          </ac:spMkLst>
        </pc:spChg>
        <pc:spChg chg="del">
          <ac:chgData name="Cathelyns, Audrey" userId="c264f520-f8b5-4dd6-b4dd-6e472b7f8fc4" providerId="ADAL" clId="{428AD7C5-67D5-4D22-A79E-420DB62A3D75}" dt="2022-05-06T07:05:33.328" v="1601" actId="478"/>
          <ac:spMkLst>
            <pc:docMk/>
            <pc:sldMk cId="772929474" sldId="300"/>
            <ac:spMk id="8" creationId="{515FD0F6-3E2E-4AC3-B03E-0A005F254738}"/>
          </ac:spMkLst>
        </pc:spChg>
      </pc:sldChg>
      <pc:sldChg chg="addSp delSp modSp mod modShow chgLayout">
        <pc:chgData name="Cathelyns, Audrey" userId="c264f520-f8b5-4dd6-b4dd-6e472b7f8fc4" providerId="ADAL" clId="{428AD7C5-67D5-4D22-A79E-420DB62A3D75}" dt="2022-05-06T07:19:41.001" v="1812" actId="20577"/>
        <pc:sldMkLst>
          <pc:docMk/>
          <pc:sldMk cId="4007262960" sldId="301"/>
        </pc:sldMkLst>
        <pc:spChg chg="mod ord">
          <ac:chgData name="Cathelyns, Audrey" userId="c264f520-f8b5-4dd6-b4dd-6e472b7f8fc4" providerId="ADAL" clId="{428AD7C5-67D5-4D22-A79E-420DB62A3D75}" dt="2022-05-06T07:19:41.001" v="1812" actId="20577"/>
          <ac:spMkLst>
            <pc:docMk/>
            <pc:sldMk cId="4007262960" sldId="30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10:14.340" v="1759" actId="20577"/>
          <ac:spMkLst>
            <pc:docMk/>
            <pc:sldMk cId="4007262960" sldId="30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7:08:33.143" v="1684" actId="6264"/>
          <ac:spMkLst>
            <pc:docMk/>
            <pc:sldMk cId="4007262960" sldId="301"/>
            <ac:spMk id="4" creationId="{4C38554A-44A6-4F80-AB84-DE60C55C0CFC}"/>
          </ac:spMkLst>
        </pc:spChg>
        <pc:spChg chg="add del mod">
          <ac:chgData name="Cathelyns, Audrey" userId="c264f520-f8b5-4dd6-b4dd-6e472b7f8fc4" providerId="ADAL" clId="{428AD7C5-67D5-4D22-A79E-420DB62A3D75}" dt="2022-05-06T07:08:33.143" v="1684" actId="6264"/>
          <ac:spMkLst>
            <pc:docMk/>
            <pc:sldMk cId="4007262960" sldId="301"/>
            <ac:spMk id="5" creationId="{B7CE632C-1790-491F-B395-DAAD5F9E7B85}"/>
          </ac:spMkLst>
        </pc:spChg>
        <pc:spChg chg="del">
          <ac:chgData name="Cathelyns, Audrey" userId="c264f520-f8b5-4dd6-b4dd-6e472b7f8fc4" providerId="ADAL" clId="{428AD7C5-67D5-4D22-A79E-420DB62A3D75}" dt="2022-05-06T07:08:18.754" v="1679" actId="478"/>
          <ac:spMkLst>
            <pc:docMk/>
            <pc:sldMk cId="4007262960" sldId="301"/>
            <ac:spMk id="7" creationId="{ADE9CB1B-7B40-43F9-B280-41EE60C4094C}"/>
          </ac:spMkLst>
        </pc:spChg>
      </pc:sldChg>
      <pc:sldChg chg="del">
        <pc:chgData name="Cathelyns, Audrey" userId="c264f520-f8b5-4dd6-b4dd-6e472b7f8fc4" providerId="ADAL" clId="{428AD7C5-67D5-4D22-A79E-420DB62A3D75}" dt="2022-05-06T07:23:28.143" v="1886" actId="2696"/>
        <pc:sldMkLst>
          <pc:docMk/>
          <pc:sldMk cId="321318885" sldId="302"/>
        </pc:sldMkLst>
      </pc:sldChg>
      <pc:sldChg chg="addSp delSp modSp mod modClrScheme modShow chgLayout">
        <pc:chgData name="Cathelyns, Audrey" userId="c264f520-f8b5-4dd6-b4dd-6e472b7f8fc4" providerId="ADAL" clId="{428AD7C5-67D5-4D22-A79E-420DB62A3D75}" dt="2022-05-06T07:26:33.608" v="1905" actId="729"/>
        <pc:sldMkLst>
          <pc:docMk/>
          <pc:sldMk cId="1235906988" sldId="303"/>
        </pc:sldMkLst>
        <pc:spChg chg="mod ord">
          <ac:chgData name="Cathelyns, Audrey" userId="c264f520-f8b5-4dd6-b4dd-6e472b7f8fc4" providerId="ADAL" clId="{428AD7C5-67D5-4D22-A79E-420DB62A3D75}" dt="2022-05-06T07:24:00.523" v="1890" actId="20577"/>
          <ac:spMkLst>
            <pc:docMk/>
            <pc:sldMk cId="1235906988" sldId="303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26:21.693" v="1904" actId="20577"/>
          <ac:spMkLst>
            <pc:docMk/>
            <pc:sldMk cId="1235906988" sldId="303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7:24:32.461" v="1900" actId="20577"/>
          <ac:spMkLst>
            <pc:docMk/>
            <pc:sldMk cId="1235906988" sldId="303"/>
            <ac:spMk id="4" creationId="{295E8029-9DB4-4E19-97D8-0CCC6FA060BD}"/>
          </ac:spMkLst>
        </pc:spChg>
        <pc:spChg chg="del">
          <ac:chgData name="Cathelyns, Audrey" userId="c264f520-f8b5-4dd6-b4dd-6e472b7f8fc4" providerId="ADAL" clId="{428AD7C5-67D5-4D22-A79E-420DB62A3D75}" dt="2022-05-06T07:24:03.616" v="1891" actId="478"/>
          <ac:spMkLst>
            <pc:docMk/>
            <pc:sldMk cId="1235906988" sldId="303"/>
            <ac:spMk id="7" creationId="{81506CBB-BEAA-4DCA-9159-221B9F6D9E77}"/>
          </ac:spMkLst>
        </pc:spChg>
      </pc:sldChg>
      <pc:sldChg chg="del">
        <pc:chgData name="Cathelyns, Audrey" userId="c264f520-f8b5-4dd6-b4dd-6e472b7f8fc4" providerId="ADAL" clId="{428AD7C5-67D5-4D22-A79E-420DB62A3D75}" dt="2022-05-06T07:34:44.241" v="1959" actId="47"/>
        <pc:sldMkLst>
          <pc:docMk/>
          <pc:sldMk cId="3713180860" sldId="304"/>
        </pc:sldMkLst>
      </pc:sldChg>
      <pc:sldChg chg="addSp delSp modSp mod modShow chgLayout">
        <pc:chgData name="Cathelyns, Audrey" userId="c264f520-f8b5-4dd6-b4dd-6e472b7f8fc4" providerId="ADAL" clId="{428AD7C5-67D5-4D22-A79E-420DB62A3D75}" dt="2022-05-06T07:43:56.500" v="2189" actId="729"/>
        <pc:sldMkLst>
          <pc:docMk/>
          <pc:sldMk cId="3564015783" sldId="305"/>
        </pc:sldMkLst>
        <pc:spChg chg="mod ord">
          <ac:chgData name="Cathelyns, Audrey" userId="c264f520-f8b5-4dd6-b4dd-6e472b7f8fc4" providerId="ADAL" clId="{428AD7C5-67D5-4D22-A79E-420DB62A3D75}" dt="2022-05-06T07:43:41.784" v="2187" actId="6264"/>
          <ac:spMkLst>
            <pc:docMk/>
            <pc:sldMk cId="3564015783" sldId="305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43:49.749" v="2188" actId="207"/>
          <ac:spMkLst>
            <pc:docMk/>
            <pc:sldMk cId="3564015783" sldId="305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7:43:41.784" v="2187" actId="6264"/>
          <ac:spMkLst>
            <pc:docMk/>
            <pc:sldMk cId="3564015783" sldId="305"/>
            <ac:spMk id="4" creationId="{BCDA1873-D113-49CD-901B-7BF2F91E58EB}"/>
          </ac:spMkLst>
        </pc:spChg>
        <pc:spChg chg="add del mod">
          <ac:chgData name="Cathelyns, Audrey" userId="c264f520-f8b5-4dd6-b4dd-6e472b7f8fc4" providerId="ADAL" clId="{428AD7C5-67D5-4D22-A79E-420DB62A3D75}" dt="2022-05-06T07:43:41.784" v="2187" actId="6264"/>
          <ac:spMkLst>
            <pc:docMk/>
            <pc:sldMk cId="3564015783" sldId="305"/>
            <ac:spMk id="5" creationId="{2C49B275-D9D0-41C8-89A9-C6698E48AF81}"/>
          </ac:spMkLst>
        </pc:spChg>
        <pc:spChg chg="del">
          <ac:chgData name="Cathelyns, Audrey" userId="c264f520-f8b5-4dd6-b4dd-6e472b7f8fc4" providerId="ADAL" clId="{428AD7C5-67D5-4D22-A79E-420DB62A3D75}" dt="2022-05-06T07:38:01.700" v="1973" actId="478"/>
          <ac:spMkLst>
            <pc:docMk/>
            <pc:sldMk cId="3564015783" sldId="305"/>
            <ac:spMk id="7" creationId="{724A96A7-72CD-42F8-B7CA-256DAED6569E}"/>
          </ac:spMkLst>
        </pc:spChg>
      </pc:sldChg>
      <pc:sldChg chg="addSp delSp modSp mod modShow chgLayout">
        <pc:chgData name="Cathelyns, Audrey" userId="c264f520-f8b5-4dd6-b4dd-6e472b7f8fc4" providerId="ADAL" clId="{428AD7C5-67D5-4D22-A79E-420DB62A3D75}" dt="2022-05-06T07:45:48.644" v="2218" actId="729"/>
        <pc:sldMkLst>
          <pc:docMk/>
          <pc:sldMk cId="4104873851" sldId="306"/>
        </pc:sldMkLst>
        <pc:spChg chg="mod ord">
          <ac:chgData name="Cathelyns, Audrey" userId="c264f520-f8b5-4dd6-b4dd-6e472b7f8fc4" providerId="ADAL" clId="{428AD7C5-67D5-4D22-A79E-420DB62A3D75}" dt="2022-05-06T07:44:21.768" v="2213" actId="6264"/>
          <ac:spMkLst>
            <pc:docMk/>
            <pc:sldMk cId="4104873851" sldId="306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44:37.532" v="2217" actId="14"/>
          <ac:spMkLst>
            <pc:docMk/>
            <pc:sldMk cId="4104873851" sldId="306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7:44:21.768" v="2213" actId="6264"/>
          <ac:spMkLst>
            <pc:docMk/>
            <pc:sldMk cId="4104873851" sldId="306"/>
            <ac:spMk id="4" creationId="{F2A70263-8F5E-4FC8-BAA2-98214DC38459}"/>
          </ac:spMkLst>
        </pc:spChg>
        <pc:spChg chg="add del mod">
          <ac:chgData name="Cathelyns, Audrey" userId="c264f520-f8b5-4dd6-b4dd-6e472b7f8fc4" providerId="ADAL" clId="{428AD7C5-67D5-4D22-A79E-420DB62A3D75}" dt="2022-05-06T07:44:21.768" v="2213" actId="6264"/>
          <ac:spMkLst>
            <pc:docMk/>
            <pc:sldMk cId="4104873851" sldId="306"/>
            <ac:spMk id="5" creationId="{36E482AD-E7D1-4DCB-A747-1A71D1057416}"/>
          </ac:spMkLst>
        </pc:spChg>
        <pc:spChg chg="del">
          <ac:chgData name="Cathelyns, Audrey" userId="c264f520-f8b5-4dd6-b4dd-6e472b7f8fc4" providerId="ADAL" clId="{428AD7C5-67D5-4D22-A79E-420DB62A3D75}" dt="2022-05-06T07:44:18.020" v="2212" actId="478"/>
          <ac:spMkLst>
            <pc:docMk/>
            <pc:sldMk cId="4104873851" sldId="306"/>
            <ac:spMk id="7" creationId="{C145770A-6A51-4617-A9E4-5CBBD6FF020E}"/>
          </ac:spMkLst>
        </pc:spChg>
      </pc:sldChg>
      <pc:sldChg chg="modSp mod">
        <pc:chgData name="Cathelyns, Audrey" userId="c264f520-f8b5-4dd6-b4dd-6e472b7f8fc4" providerId="ADAL" clId="{428AD7C5-67D5-4D22-A79E-420DB62A3D75}" dt="2022-05-06T06:27:15.754" v="1043" actId="5793"/>
        <pc:sldMkLst>
          <pc:docMk/>
          <pc:sldMk cId="3200790058" sldId="307"/>
        </pc:sldMkLst>
        <pc:spChg chg="mod">
          <ac:chgData name="Cathelyns, Audrey" userId="c264f520-f8b5-4dd6-b4dd-6e472b7f8fc4" providerId="ADAL" clId="{428AD7C5-67D5-4D22-A79E-420DB62A3D75}" dt="2022-05-06T06:27:15.754" v="1043" actId="5793"/>
          <ac:spMkLst>
            <pc:docMk/>
            <pc:sldMk cId="3200790058" sldId="307"/>
            <ac:spMk id="3" creationId="{0F58BFE1-E2E9-47FC-A935-911BEAB91348}"/>
          </ac:spMkLst>
        </pc:spChg>
      </pc:sldChg>
      <pc:sldChg chg="addSp delSp modSp del mod chgLayout">
        <pc:chgData name="Cathelyns, Audrey" userId="c264f520-f8b5-4dd6-b4dd-6e472b7f8fc4" providerId="ADAL" clId="{428AD7C5-67D5-4D22-A79E-420DB62A3D75}" dt="2022-05-06T06:26:05.150" v="1033" actId="47"/>
        <pc:sldMkLst>
          <pc:docMk/>
          <pc:sldMk cId="4106069569" sldId="320"/>
        </pc:sldMkLst>
        <pc:spChg chg="mod ord">
          <ac:chgData name="Cathelyns, Audrey" userId="c264f520-f8b5-4dd6-b4dd-6e472b7f8fc4" providerId="ADAL" clId="{428AD7C5-67D5-4D22-A79E-420DB62A3D75}" dt="2022-05-06T06:04:23.523" v="103" actId="27636"/>
          <ac:spMkLst>
            <pc:docMk/>
            <pc:sldMk cId="4106069569" sldId="320"/>
            <ac:spMk id="2" creationId="{A6874E79-73E4-42C7-B16D-C586DBC28012}"/>
          </ac:spMkLst>
        </pc:spChg>
        <pc:spChg chg="mod or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3" creationId="{011CC1A3-0B15-4EA2-A238-5D11BC16972F}"/>
          </ac:spMkLst>
        </pc:spChg>
        <pc:spChg chg="mod or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4" creationId="{006D76D8-9D01-471E-AE1E-EC094D246E1D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5" creationId="{3A831AC9-978F-422C-A9CC-1269EA37DECC}"/>
          </ac:spMkLst>
        </pc:spChg>
        <pc:spChg chg="del mod ord">
          <ac:chgData name="Cathelyns, Audrey" userId="c264f520-f8b5-4dd6-b4dd-6e472b7f8fc4" providerId="ADAL" clId="{428AD7C5-67D5-4D22-A79E-420DB62A3D75}" dt="2022-05-06T06:04:39.129" v="104" actId="478"/>
          <ac:spMkLst>
            <pc:docMk/>
            <pc:sldMk cId="4106069569" sldId="320"/>
            <ac:spMk id="6" creationId="{8C6148B0-83C0-4262-8BA8-3458D803EF7C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10" creationId="{6B53035C-6535-4070-8EFA-BCA0B748777D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11" creationId="{EF0B63E9-6944-476E-8C6B-A4B04C7BE2DC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12" creationId="{2A3054A0-FFDC-41F6-B359-1F816EED8EBD}"/>
          </ac:spMkLst>
        </pc:spChg>
        <pc:spChg chg="add mod">
          <ac:chgData name="Cathelyns, Audrey" userId="c264f520-f8b5-4dd6-b4dd-6e472b7f8fc4" providerId="ADAL" clId="{428AD7C5-67D5-4D22-A79E-420DB62A3D75}" dt="2022-05-06T06:04:39.129" v="104" actId="478"/>
          <ac:spMkLst>
            <pc:docMk/>
            <pc:sldMk cId="4106069569" sldId="320"/>
            <ac:spMk id="14" creationId="{A1F114FC-4CE3-4D86-AA01-7F2F9BAB139A}"/>
          </ac:spMkLst>
        </pc:spChg>
      </pc:sldChg>
      <pc:sldChg chg="addSp delSp modSp add mod modClrScheme chgLayout">
        <pc:chgData name="Cathelyns, Audrey" userId="c264f520-f8b5-4dd6-b4dd-6e472b7f8fc4" providerId="ADAL" clId="{428AD7C5-67D5-4D22-A79E-420DB62A3D75}" dt="2022-05-06T06:26:35.323" v="1037" actId="404"/>
        <pc:sldMkLst>
          <pc:docMk/>
          <pc:sldMk cId="35811367" sldId="330"/>
        </pc:sldMkLst>
        <pc:spChg chg="mod ord">
          <ac:chgData name="Cathelyns, Audrey" userId="c264f520-f8b5-4dd6-b4dd-6e472b7f8fc4" providerId="ADAL" clId="{428AD7C5-67D5-4D22-A79E-420DB62A3D75}" dt="2022-05-06T06:16:58.375" v="481" actId="20577"/>
          <ac:spMkLst>
            <pc:docMk/>
            <pc:sldMk cId="35811367" sldId="330"/>
            <ac:spMk id="3" creationId="{011CC1A3-0B15-4EA2-A238-5D11BC16972F}"/>
          </ac:spMkLst>
        </pc:spChg>
        <pc:spChg chg="del">
          <ac:chgData name="Cathelyns, Audrey" userId="c264f520-f8b5-4dd6-b4dd-6e472b7f8fc4" providerId="ADAL" clId="{428AD7C5-67D5-4D22-A79E-420DB62A3D75}" dt="2022-05-06T06:07:30.912" v="181" actId="478"/>
          <ac:spMkLst>
            <pc:docMk/>
            <pc:sldMk cId="35811367" sldId="330"/>
            <ac:spMk id="4" creationId="{A30F50C0-B363-451E-9253-B9A0EF0907E5}"/>
          </ac:spMkLst>
        </pc:spChg>
        <pc:spChg chg="add del mod">
          <ac:chgData name="Cathelyns, Audrey" userId="c264f520-f8b5-4dd6-b4dd-6e472b7f8fc4" providerId="ADAL" clId="{428AD7C5-67D5-4D22-A79E-420DB62A3D75}" dt="2022-05-06T06:07:37.622" v="182" actId="700"/>
          <ac:spMkLst>
            <pc:docMk/>
            <pc:sldMk cId="35811367" sldId="330"/>
            <ac:spMk id="6" creationId="{63A152F7-FA20-4CB4-BABB-7624DF91AA01}"/>
          </ac:spMkLst>
        </pc:spChg>
        <pc:graphicFrameChg chg="mod modGraphic">
          <ac:chgData name="Cathelyns, Audrey" userId="c264f520-f8b5-4dd6-b4dd-6e472b7f8fc4" providerId="ADAL" clId="{428AD7C5-67D5-4D22-A79E-420DB62A3D75}" dt="2022-05-06T06:26:35.323" v="1037" actId="404"/>
          <ac:graphicFrameMkLst>
            <pc:docMk/>
            <pc:sldMk cId="35811367" sldId="330"/>
            <ac:graphicFrameMk id="5" creationId="{174125E1-F6FF-4F29-BFD5-7FC06B0450EB}"/>
          </ac:graphicFrameMkLst>
        </pc:graphicFrameChg>
      </pc:sldChg>
      <pc:sldChg chg="modSp add mod modShow">
        <pc:chgData name="Cathelyns, Audrey" userId="c264f520-f8b5-4dd6-b4dd-6e472b7f8fc4" providerId="ADAL" clId="{428AD7C5-67D5-4D22-A79E-420DB62A3D75}" dt="2022-05-06T06:26:09.120" v="1034" actId="729"/>
        <pc:sldMkLst>
          <pc:docMk/>
          <pc:sldMk cId="2252372250" sldId="331"/>
        </pc:sldMkLst>
        <pc:spChg chg="mod">
          <ac:chgData name="Cathelyns, Audrey" userId="c264f520-f8b5-4dd6-b4dd-6e472b7f8fc4" providerId="ADAL" clId="{428AD7C5-67D5-4D22-A79E-420DB62A3D75}" dt="2022-05-06T06:17:25.242" v="484" actId="20577"/>
          <ac:spMkLst>
            <pc:docMk/>
            <pc:sldMk cId="2252372250" sldId="331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21:24.474" v="690" actId="6549"/>
          <ac:spMkLst>
            <pc:docMk/>
            <pc:sldMk cId="2252372250" sldId="331"/>
            <ac:spMk id="3" creationId="{0F58BFE1-E2E9-47FC-A935-911BEAB91348}"/>
          </ac:spMkLst>
        </pc:spChg>
      </pc:sldChg>
      <pc:sldChg chg="modSp add mod">
        <pc:chgData name="Cathelyns, Audrey" userId="c264f520-f8b5-4dd6-b4dd-6e472b7f8fc4" providerId="ADAL" clId="{428AD7C5-67D5-4D22-A79E-420DB62A3D75}" dt="2022-05-06T07:19:12.918" v="1798" actId="20577"/>
        <pc:sldMkLst>
          <pc:docMk/>
          <pc:sldMk cId="4018848053" sldId="332"/>
        </pc:sldMkLst>
        <pc:spChg chg="mod">
          <ac:chgData name="Cathelyns, Audrey" userId="c264f520-f8b5-4dd6-b4dd-6e472b7f8fc4" providerId="ADAL" clId="{428AD7C5-67D5-4D22-A79E-420DB62A3D75}" dt="2022-05-06T07:19:06.467" v="1792" actId="20577"/>
          <ac:spMkLst>
            <pc:docMk/>
            <pc:sldMk cId="4018848053" sldId="332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50:44.942" v="1400" actId="207"/>
          <ac:spMkLst>
            <pc:docMk/>
            <pc:sldMk cId="4018848053" sldId="332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19:12.918" v="1798" actId="20577"/>
          <ac:graphicFrameMkLst>
            <pc:docMk/>
            <pc:sldMk cId="4018848053" sldId="332"/>
            <ac:graphicFrameMk id="4" creationId="{8AB3A675-2016-444B-9F9F-E19FF6672B1E}"/>
          </ac:graphicFrameMkLst>
        </pc:graphicFrameChg>
        <pc:picChg chg="mod">
          <ac:chgData name="Cathelyns, Audrey" userId="c264f520-f8b5-4dd6-b4dd-6e472b7f8fc4" providerId="ADAL" clId="{428AD7C5-67D5-4D22-A79E-420DB62A3D75}" dt="2022-05-06T06:49:51.642" v="1388" actId="1076"/>
          <ac:picMkLst>
            <pc:docMk/>
            <pc:sldMk cId="4018848053" sldId="332"/>
            <ac:picMk id="8" creationId="{587D6D62-E347-4AB9-ABAA-18A3701E429E}"/>
          </ac:picMkLst>
        </pc:picChg>
      </pc:sldChg>
      <pc:sldChg chg="addSp delSp modSp add mod">
        <pc:chgData name="Cathelyns, Audrey" userId="c264f520-f8b5-4dd6-b4dd-6e472b7f8fc4" providerId="ADAL" clId="{428AD7C5-67D5-4D22-A79E-420DB62A3D75}" dt="2022-05-06T07:23:09.385" v="1885"/>
        <pc:sldMkLst>
          <pc:docMk/>
          <pc:sldMk cId="3810537081" sldId="333"/>
        </pc:sldMkLst>
        <pc:spChg chg="mod">
          <ac:chgData name="Cathelyns, Audrey" userId="c264f520-f8b5-4dd6-b4dd-6e472b7f8fc4" providerId="ADAL" clId="{428AD7C5-67D5-4D22-A79E-420DB62A3D75}" dt="2022-05-06T07:19:23.589" v="1802" actId="20577"/>
          <ac:spMkLst>
            <pc:docMk/>
            <pc:sldMk cId="3810537081" sldId="333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55:52.471" v="1490"/>
          <ac:spMkLst>
            <pc:docMk/>
            <pc:sldMk cId="3810537081" sldId="333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19:29.600" v="1806" actId="6549"/>
          <ac:graphicFrameMkLst>
            <pc:docMk/>
            <pc:sldMk cId="3810537081" sldId="333"/>
            <ac:graphicFrameMk id="4" creationId="{8AB3A675-2016-444B-9F9F-E19FF6672B1E}"/>
          </ac:graphicFrameMkLst>
        </pc:graphicFrameChg>
        <pc:picChg chg="add mod">
          <ac:chgData name="Cathelyns, Audrey" userId="c264f520-f8b5-4dd6-b4dd-6e472b7f8fc4" providerId="ADAL" clId="{428AD7C5-67D5-4D22-A79E-420DB62A3D75}" dt="2022-05-06T07:23:09.385" v="1885"/>
          <ac:picMkLst>
            <pc:docMk/>
            <pc:sldMk cId="3810537081" sldId="333"/>
            <ac:picMk id="7" creationId="{42B2D089-2D0A-4B2F-A828-19FD0404CC18}"/>
          </ac:picMkLst>
        </pc:picChg>
        <pc:picChg chg="del">
          <ac:chgData name="Cathelyns, Audrey" userId="c264f520-f8b5-4dd6-b4dd-6e472b7f8fc4" providerId="ADAL" clId="{428AD7C5-67D5-4D22-A79E-420DB62A3D75}" dt="2022-05-06T07:23:09.087" v="1884" actId="478"/>
          <ac:picMkLst>
            <pc:docMk/>
            <pc:sldMk cId="3810537081" sldId="333"/>
            <ac:picMk id="8" creationId="{587D6D62-E347-4AB9-ABAA-18A3701E429E}"/>
          </ac:picMkLst>
        </pc:picChg>
      </pc:sldChg>
      <pc:sldChg chg="addSp delSp modSp add mod">
        <pc:chgData name="Cathelyns, Audrey" userId="c264f520-f8b5-4dd6-b4dd-6e472b7f8fc4" providerId="ADAL" clId="{428AD7C5-67D5-4D22-A79E-420DB62A3D75}" dt="2022-05-06T07:22:58.450" v="1883"/>
        <pc:sldMkLst>
          <pc:docMk/>
          <pc:sldMk cId="1028066022" sldId="334"/>
        </pc:sldMkLst>
        <pc:spChg chg="mod">
          <ac:chgData name="Cathelyns, Audrey" userId="c264f520-f8b5-4dd6-b4dd-6e472b7f8fc4" providerId="ADAL" clId="{428AD7C5-67D5-4D22-A79E-420DB62A3D75}" dt="2022-05-06T07:20:08.458" v="1848" actId="20577"/>
          <ac:spMkLst>
            <pc:docMk/>
            <pc:sldMk cId="1028066022" sldId="334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7:20:51.767" v="1855"/>
          <ac:spMkLst>
            <pc:docMk/>
            <pc:sldMk cId="1028066022" sldId="334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22:43.220" v="1881" actId="20577"/>
          <ac:graphicFrameMkLst>
            <pc:docMk/>
            <pc:sldMk cId="1028066022" sldId="334"/>
            <ac:graphicFrameMk id="4" creationId="{8AB3A675-2016-444B-9F9F-E19FF6672B1E}"/>
          </ac:graphicFrameMkLst>
        </pc:graphicFrameChg>
        <pc:picChg chg="add mod">
          <ac:chgData name="Cathelyns, Audrey" userId="c264f520-f8b5-4dd6-b4dd-6e472b7f8fc4" providerId="ADAL" clId="{428AD7C5-67D5-4D22-A79E-420DB62A3D75}" dt="2022-05-06T07:22:58.450" v="1883"/>
          <ac:picMkLst>
            <pc:docMk/>
            <pc:sldMk cId="1028066022" sldId="334"/>
            <ac:picMk id="7" creationId="{7DC5A127-8CA3-4892-9094-AA1293B2F75D}"/>
          </ac:picMkLst>
        </pc:picChg>
        <pc:picChg chg="del">
          <ac:chgData name="Cathelyns, Audrey" userId="c264f520-f8b5-4dd6-b4dd-6e472b7f8fc4" providerId="ADAL" clId="{428AD7C5-67D5-4D22-A79E-420DB62A3D75}" dt="2022-05-06T07:22:54.282" v="1882" actId="478"/>
          <ac:picMkLst>
            <pc:docMk/>
            <pc:sldMk cId="1028066022" sldId="334"/>
            <ac:picMk id="8" creationId="{587D6D62-E347-4AB9-ABAA-18A3701E429E}"/>
          </ac:picMkLst>
        </pc:picChg>
      </pc:sldChg>
      <pc:sldChg chg="modSp add mod">
        <pc:chgData name="Cathelyns, Audrey" userId="c264f520-f8b5-4dd6-b4dd-6e472b7f8fc4" providerId="ADAL" clId="{428AD7C5-67D5-4D22-A79E-420DB62A3D75}" dt="2022-05-06T07:19:59.516" v="1846" actId="20577"/>
        <pc:sldMkLst>
          <pc:docMk/>
          <pc:sldMk cId="956334655" sldId="335"/>
        </pc:sldMkLst>
        <pc:spChg chg="mod">
          <ac:chgData name="Cathelyns, Audrey" userId="c264f520-f8b5-4dd6-b4dd-6e472b7f8fc4" providerId="ADAL" clId="{428AD7C5-67D5-4D22-A79E-420DB62A3D75}" dt="2022-05-06T07:19:59.516" v="1846" actId="20577"/>
          <ac:spMkLst>
            <pc:docMk/>
            <pc:sldMk cId="956334655" sldId="335"/>
            <ac:spMk id="3" creationId="{C2EBDE07-B0EA-4A94-9D46-E283788FF773}"/>
          </ac:spMkLst>
        </pc:spChg>
      </pc:sldChg>
      <pc:sldChg chg="modSp add mod">
        <pc:chgData name="Cathelyns, Audrey" userId="c264f520-f8b5-4dd6-b4dd-6e472b7f8fc4" providerId="ADAL" clId="{428AD7C5-67D5-4D22-A79E-420DB62A3D75}" dt="2022-05-06T07:34:28.775" v="1958" actId="404"/>
        <pc:sldMkLst>
          <pc:docMk/>
          <pc:sldMk cId="535785235" sldId="336"/>
        </pc:sldMkLst>
        <pc:spChg chg="mod">
          <ac:chgData name="Cathelyns, Audrey" userId="c264f520-f8b5-4dd6-b4dd-6e472b7f8fc4" providerId="ADAL" clId="{428AD7C5-67D5-4D22-A79E-420DB62A3D75}" dt="2022-05-06T07:28:15.922" v="1910" actId="20577"/>
          <ac:spMkLst>
            <pc:docMk/>
            <pc:sldMk cId="535785235" sldId="336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7:30:31.351" v="1913"/>
          <ac:spMkLst>
            <pc:docMk/>
            <pc:sldMk cId="535785235" sldId="336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34:28.775" v="1958" actId="404"/>
          <ac:graphicFrameMkLst>
            <pc:docMk/>
            <pc:sldMk cId="535785235" sldId="336"/>
            <ac:graphicFrameMk id="4" creationId="{8AB3A675-2016-444B-9F9F-E19FF6672B1E}"/>
          </ac:graphicFrameMkLst>
        </pc:graphicFrameChg>
      </pc:sldChg>
    </pc:docChg>
  </pc:docChgLst>
  <pc:docChgLst>
    <pc:chgData name="Thibault Lycops" userId="d54560d5-8eb9-40b3-8070-26582715a553" providerId="ADAL" clId="{E7F6D41A-3E1D-4A3C-BD10-5D031A2CF190}"/>
    <pc:docChg chg="custSel modSld">
      <pc:chgData name="Thibault Lycops" userId="d54560d5-8eb9-40b3-8070-26582715a553" providerId="ADAL" clId="{E7F6D41A-3E1D-4A3C-BD10-5D031A2CF190}" dt="2023-05-05T18:58:15.090" v="142" actId="20577"/>
      <pc:docMkLst>
        <pc:docMk/>
      </pc:docMkLst>
      <pc:sldChg chg="modSp mod">
        <pc:chgData name="Thibault Lycops" userId="d54560d5-8eb9-40b3-8070-26582715a553" providerId="ADAL" clId="{E7F6D41A-3E1D-4A3C-BD10-5D031A2CF190}" dt="2023-05-05T18:53:57.514" v="86" actId="20577"/>
        <pc:sldMkLst>
          <pc:docMk/>
          <pc:sldMk cId="2250843356" sldId="317"/>
        </pc:sldMkLst>
        <pc:graphicFrameChg chg="mod modGraphic">
          <ac:chgData name="Thibault Lycops" userId="d54560d5-8eb9-40b3-8070-26582715a553" providerId="ADAL" clId="{E7F6D41A-3E1D-4A3C-BD10-5D031A2CF190}" dt="2023-05-05T18:53:57.514" v="86" actId="20577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modSp mod">
        <pc:chgData name="Thibault Lycops" userId="d54560d5-8eb9-40b3-8070-26582715a553" providerId="ADAL" clId="{E7F6D41A-3E1D-4A3C-BD10-5D031A2CF190}" dt="2023-05-05T18:56:14.997" v="92" actId="20577"/>
        <pc:sldMkLst>
          <pc:docMk/>
          <pc:sldMk cId="1463372734" sldId="324"/>
        </pc:sldMkLst>
        <pc:spChg chg="mod">
          <ac:chgData name="Thibault Lycops" userId="d54560d5-8eb9-40b3-8070-26582715a553" providerId="ADAL" clId="{E7F6D41A-3E1D-4A3C-BD10-5D031A2CF190}" dt="2023-05-05T18:56:14.997" v="92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 mod">
        <pc:chgData name="Thibault Lycops" userId="d54560d5-8eb9-40b3-8070-26582715a553" providerId="ADAL" clId="{E7F6D41A-3E1D-4A3C-BD10-5D031A2CF190}" dt="2023-05-05T18:58:15.090" v="142" actId="20577"/>
        <pc:sldMkLst>
          <pc:docMk/>
          <pc:sldMk cId="187619689" sldId="326"/>
        </pc:sldMkLst>
        <pc:spChg chg="mod">
          <ac:chgData name="Thibault Lycops" userId="d54560d5-8eb9-40b3-8070-26582715a553" providerId="ADAL" clId="{E7F6D41A-3E1D-4A3C-BD10-5D031A2CF190}" dt="2023-05-05T18:58:15.090" v="142" actId="20577"/>
          <ac:spMkLst>
            <pc:docMk/>
            <pc:sldMk cId="187619689" sldId="326"/>
            <ac:spMk id="3" creationId="{DCEBFAA7-2F7A-472A-A68C-EC28CBFEB715}"/>
          </ac:spMkLst>
        </pc:spChg>
      </pc:sldChg>
      <pc:sldChg chg="delSp modSp mod">
        <pc:chgData name="Thibault Lycops" userId="d54560d5-8eb9-40b3-8070-26582715a553" providerId="ADAL" clId="{E7F6D41A-3E1D-4A3C-BD10-5D031A2CF190}" dt="2023-05-05T18:56:34.714" v="96" actId="478"/>
        <pc:sldMkLst>
          <pc:docMk/>
          <pc:sldMk cId="2579474751" sldId="328"/>
        </pc:sldMkLst>
        <pc:spChg chg="del mod">
          <ac:chgData name="Thibault Lycops" userId="d54560d5-8eb9-40b3-8070-26582715a553" providerId="ADAL" clId="{E7F6D41A-3E1D-4A3C-BD10-5D031A2CF190}" dt="2023-05-05T18:56:33.924" v="95" actId="478"/>
          <ac:spMkLst>
            <pc:docMk/>
            <pc:sldMk cId="2579474751" sldId="328"/>
            <ac:spMk id="7" creationId="{7F23EE74-8814-4F1F-8A48-76C9F8D316D9}"/>
          </ac:spMkLst>
        </pc:spChg>
        <pc:picChg chg="del">
          <ac:chgData name="Thibault Lycops" userId="d54560d5-8eb9-40b3-8070-26582715a553" providerId="ADAL" clId="{E7F6D41A-3E1D-4A3C-BD10-5D031A2CF190}" dt="2023-05-05T18:56:30.451" v="93" actId="478"/>
          <ac:picMkLst>
            <pc:docMk/>
            <pc:sldMk cId="2579474751" sldId="328"/>
            <ac:picMk id="4" creationId="{71E0898A-8B61-4984-8FD3-92DC7A17C8FE}"/>
          </ac:picMkLst>
        </pc:picChg>
        <pc:picChg chg="del">
          <ac:chgData name="Thibault Lycops" userId="d54560d5-8eb9-40b3-8070-26582715a553" providerId="ADAL" clId="{E7F6D41A-3E1D-4A3C-BD10-5D031A2CF190}" dt="2023-05-05T18:56:34.714" v="96" actId="478"/>
          <ac:picMkLst>
            <pc:docMk/>
            <pc:sldMk cId="2579474751" sldId="328"/>
            <ac:picMk id="5" creationId="{A77662DF-33B5-4CF8-B144-BF8758F13A89}"/>
          </ac:picMkLst>
        </pc:picChg>
      </pc:sldChg>
      <pc:sldChg chg="delSp mod">
        <pc:chgData name="Thibault Lycops" userId="d54560d5-8eb9-40b3-8070-26582715a553" providerId="ADAL" clId="{E7F6D41A-3E1D-4A3C-BD10-5D031A2CF190}" dt="2023-05-05T18:56:45.132" v="99" actId="478"/>
        <pc:sldMkLst>
          <pc:docMk/>
          <pc:sldMk cId="919077221" sldId="329"/>
        </pc:sldMkLst>
        <pc:spChg chg="del">
          <ac:chgData name="Thibault Lycops" userId="d54560d5-8eb9-40b3-8070-26582715a553" providerId="ADAL" clId="{E7F6D41A-3E1D-4A3C-BD10-5D031A2CF190}" dt="2023-05-05T18:56:44.451" v="98" actId="478"/>
          <ac:spMkLst>
            <pc:docMk/>
            <pc:sldMk cId="919077221" sldId="329"/>
            <ac:spMk id="7" creationId="{7F23EE74-8814-4F1F-8A48-76C9F8D316D9}"/>
          </ac:spMkLst>
        </pc:spChg>
        <pc:picChg chg="del">
          <ac:chgData name="Thibault Lycops" userId="d54560d5-8eb9-40b3-8070-26582715a553" providerId="ADAL" clId="{E7F6D41A-3E1D-4A3C-BD10-5D031A2CF190}" dt="2023-05-05T18:56:42.176" v="97" actId="478"/>
          <ac:picMkLst>
            <pc:docMk/>
            <pc:sldMk cId="919077221" sldId="329"/>
            <ac:picMk id="4" creationId="{71E0898A-8B61-4984-8FD3-92DC7A17C8FE}"/>
          </ac:picMkLst>
        </pc:picChg>
        <pc:picChg chg="del">
          <ac:chgData name="Thibault Lycops" userId="d54560d5-8eb9-40b3-8070-26582715a553" providerId="ADAL" clId="{E7F6D41A-3E1D-4A3C-BD10-5D031A2CF190}" dt="2023-05-05T18:56:45.132" v="99" actId="478"/>
          <ac:picMkLst>
            <pc:docMk/>
            <pc:sldMk cId="919077221" sldId="329"/>
            <ac:picMk id="5" creationId="{A77662DF-33B5-4CF8-B144-BF8758F13A89}"/>
          </ac:picMkLst>
        </pc:picChg>
      </pc:sldChg>
      <pc:sldChg chg="modSp mod">
        <pc:chgData name="Thibault Lycops" userId="d54560d5-8eb9-40b3-8070-26582715a553" providerId="ADAL" clId="{E7F6D41A-3E1D-4A3C-BD10-5D031A2CF190}" dt="2023-05-05T18:34:45.238" v="18" actId="6549"/>
        <pc:sldMkLst>
          <pc:docMk/>
          <pc:sldMk cId="3463275638" sldId="339"/>
        </pc:sldMkLst>
        <pc:spChg chg="mod">
          <ac:chgData name="Thibault Lycops" userId="d54560d5-8eb9-40b3-8070-26582715a553" providerId="ADAL" clId="{E7F6D41A-3E1D-4A3C-BD10-5D031A2CF190}" dt="2023-05-05T18:34:45.238" v="18" actId="6549"/>
          <ac:spMkLst>
            <pc:docMk/>
            <pc:sldMk cId="3463275638" sldId="339"/>
            <ac:spMk id="3" creationId="{42E46D47-4893-5FBD-AF45-CB346C3B10D1}"/>
          </ac:spMkLst>
        </pc:spChg>
      </pc:sldChg>
    </pc:docChg>
  </pc:docChgLst>
  <pc:docChgLst>
    <pc:chgData name="Quentin Ballinger" userId="S::quentinballinger@volleybwbc.be::986d3216-59fe-4899-b703-c27d5b8d2dd5" providerId="AD" clId="Web-{E3E300D9-4D84-CFE0-3ECF-B092157E0094}"/>
    <pc:docChg chg="modSld">
      <pc:chgData name="Quentin Ballinger" userId="S::quentinballinger@volleybwbc.be::986d3216-59fe-4899-b703-c27d5b8d2dd5" providerId="AD" clId="Web-{E3E300D9-4D84-CFE0-3ECF-B092157E0094}" dt="2022-05-04T18:55:15.574" v="6" actId="20577"/>
      <pc:docMkLst>
        <pc:docMk/>
      </pc:docMkLst>
      <pc:sldChg chg="modSp">
        <pc:chgData name="Quentin Ballinger" userId="S::quentinballinger@volleybwbc.be::986d3216-59fe-4899-b703-c27d5b8d2dd5" providerId="AD" clId="Web-{E3E300D9-4D84-CFE0-3ECF-B092157E0094}" dt="2022-05-04T18:26:16.619" v="4" actId="20577"/>
        <pc:sldMkLst>
          <pc:docMk/>
          <pc:sldMk cId="3026264427" sldId="261"/>
        </pc:sldMkLst>
        <pc:spChg chg="mod">
          <ac:chgData name="Quentin Ballinger" userId="S::quentinballinger@volleybwbc.be::986d3216-59fe-4899-b703-c27d5b8d2dd5" providerId="AD" clId="Web-{E3E300D9-4D84-CFE0-3ECF-B092157E0094}" dt="2022-05-04T18:26:16.619" v="4" actId="20577"/>
          <ac:spMkLst>
            <pc:docMk/>
            <pc:sldMk cId="3026264427" sldId="261"/>
            <ac:spMk id="3" creationId="{0F58BFE1-E2E9-47FC-A935-911BEAB91348}"/>
          </ac:spMkLst>
        </pc:spChg>
      </pc:sldChg>
      <pc:sldChg chg="modSp">
        <pc:chgData name="Quentin Ballinger" userId="S::quentinballinger@volleybwbc.be::986d3216-59fe-4899-b703-c27d5b8d2dd5" providerId="AD" clId="Web-{E3E300D9-4D84-CFE0-3ECF-B092157E0094}" dt="2022-05-04T18:55:15.574" v="6" actId="20577"/>
        <pc:sldMkLst>
          <pc:docMk/>
          <pc:sldMk cId="3200790058" sldId="307"/>
        </pc:sldMkLst>
        <pc:spChg chg="mod">
          <ac:chgData name="Quentin Ballinger" userId="S::quentinballinger@volleybwbc.be::986d3216-59fe-4899-b703-c27d5b8d2dd5" providerId="AD" clId="Web-{E3E300D9-4D84-CFE0-3ECF-B092157E0094}" dt="2022-05-04T18:55:15.574" v="6" actId="20577"/>
          <ac:spMkLst>
            <pc:docMk/>
            <pc:sldMk cId="3200790058" sldId="307"/>
            <ac:spMk id="3" creationId="{0F58BFE1-E2E9-47FC-A935-911BEAB9134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B6216-EA63-4F90-A529-2426DCC218A8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A64B4-CC9C-4548-BC8E-B552F0EED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6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BC4DD-DEA2-4BF6-B130-5663F824CD33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3690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BC4DD-DEA2-4BF6-B130-5663F824CD33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936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27EDFED-1D39-4DC8-9DE5-8F7FDFD2D983}"/>
              </a:ext>
            </a:extLst>
          </p:cNvPr>
          <p:cNvSpPr/>
          <p:nvPr/>
        </p:nvSpPr>
        <p:spPr>
          <a:xfrm>
            <a:off x="0" y="0"/>
            <a:ext cx="4038600" cy="685799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owchart: Delay 8">
            <a:extLst>
              <a:ext uri="{FF2B5EF4-FFF2-40B4-BE49-F238E27FC236}">
                <a16:creationId xmlns:a16="http://schemas.microsoft.com/office/drawing/2014/main" id="{F86E9A43-95A4-41AA-912B-59F50FBF3EC9}"/>
              </a:ext>
            </a:extLst>
          </p:cNvPr>
          <p:cNvSpPr/>
          <p:nvPr userDrawn="1"/>
        </p:nvSpPr>
        <p:spPr>
          <a:xfrm flipH="1">
            <a:off x="1236559" y="-2"/>
            <a:ext cx="5717893" cy="7222605"/>
          </a:xfrm>
          <a:prstGeom prst="flowChartDelay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7BF870-D6DB-4494-978F-BB668F37C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350" y="1600201"/>
            <a:ext cx="8908649" cy="2387600"/>
          </a:xfrm>
        </p:spPr>
        <p:txBody>
          <a:bodyPr anchor="b"/>
          <a:lstStyle>
            <a:lvl1pPr algn="ctr">
              <a:defRPr sz="6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18C23F-4798-45AD-8612-0CBD8861F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350" y="4317356"/>
            <a:ext cx="8908649" cy="94044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07853-388C-4CA8-8025-AA91083E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5861" y="6356350"/>
            <a:ext cx="927922" cy="36512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07/05/2022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C5414-A709-4078-8CC6-CAC40697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4069-D9CB-4267-9802-C4A71510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FF8BD31-FFF1-4602-B49A-4BEF5A5EFE7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9743D855-1FA6-4B1A-9F8B-EC23E1FB97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790" y="46503"/>
            <a:ext cx="3221047" cy="201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175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2E29-A457-4ECB-A396-ECEA5C7EC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73F4-1FE6-46C9-8752-92F4C34F7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825625"/>
            <a:ext cx="549893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A586A-2A6B-4736-8184-5291C4612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51823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2B2D0-CD67-488E-AFBA-C004FB50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608D9-5165-4FE5-A348-551B18243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DF497-10D5-40EF-BC6C-C95308C4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CC0F52B-F52A-4210-8A3D-630D8C43D2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6B746BA-8563-47AD-84DE-FB4E163DD4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977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B39C6-66B1-4CC6-BB78-8D8B9E9BC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61" y="1572487"/>
            <a:ext cx="6818089" cy="428856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33B95-39D2-462C-B62E-8F529462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CD09D-D3B5-4A57-8934-F21F4672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34BD8-63BF-41CD-8EEB-6829B3B0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CE38A5-66B0-437F-AD13-74EE5B2C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B15ED20-A36E-44B2-A951-6BE80508EE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687" y="2051715"/>
            <a:ext cx="4407313" cy="275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08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9D649-FD9B-4B63-A7BE-613DB147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530" y="1709738"/>
            <a:ext cx="10254919" cy="1971011"/>
          </a:xfrm>
        </p:spPr>
        <p:txBody>
          <a:bodyPr anchor="b"/>
          <a:lstStyle>
            <a:lvl1pPr>
              <a:defRPr sz="6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3D07-C0F2-43E7-A491-F18162220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530" y="3935393"/>
            <a:ext cx="10254920" cy="1070279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1BC73-3F6D-4078-9F90-0E19D08C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5FBEE-87A3-4C0F-A3D3-7AE7A4A0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A9FD9-79AF-4B48-ACE6-5DF908BE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3F08A0-D62B-41B2-8D71-A53011C470DD}"/>
              </a:ext>
            </a:extLst>
          </p:cNvPr>
          <p:cNvCxnSpPr/>
          <p:nvPr/>
        </p:nvCxnSpPr>
        <p:spPr>
          <a:xfrm>
            <a:off x="838200" y="0"/>
            <a:ext cx="0" cy="3295934"/>
          </a:xfrm>
          <a:prstGeom prst="line">
            <a:avLst/>
          </a:prstGeom>
          <a:ln w="28575" cap="flat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BE80F50-AA59-4F1C-A496-666C0441D22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041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B992A6E-ED93-4784-BA08-7F1D7316D850}"/>
              </a:ext>
            </a:extLst>
          </p:cNvPr>
          <p:cNvSpPr/>
          <p:nvPr userDrawn="1"/>
        </p:nvSpPr>
        <p:spPr>
          <a:xfrm>
            <a:off x="0" y="0"/>
            <a:ext cx="12192000" cy="36807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99D649-FD9B-4B63-A7BE-613DB147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530" y="1709738"/>
            <a:ext cx="10254919" cy="1971011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3D07-C0F2-43E7-A491-F18162220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530" y="3935393"/>
            <a:ext cx="10254920" cy="1070279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1BC73-3F6D-4078-9F90-0E19D08C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5FBEE-87A3-4C0F-A3D3-7AE7A4A0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A9FD9-79AF-4B48-ACE6-5DF908BE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F802F645-D000-4580-84DA-59935B7496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7" y="136525"/>
            <a:ext cx="2298240" cy="143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9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E9BDB-C22E-479B-ADA1-228442F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0548-C97E-4D43-B757-F6CED31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9364-6C81-48BA-9EB7-0A46D41E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D4E6-7BBF-4D32-B82A-6EB4BEB9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2B9E-463D-4852-98F6-543A108E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393A3E-FF32-4BDB-80B6-9CFEE5175F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870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&amp;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E9BDB-C22E-479B-ADA1-228442F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0548-C97E-4D43-B757-F6CED31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9364-6C81-48BA-9EB7-0A46D41E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D4E6-7BBF-4D32-B82A-6EB4BEB9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2B9E-463D-4852-98F6-543A108E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5BBA21-423E-460C-9298-9161AFD5A3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C2AB17-04EA-4F7A-8174-6E547942FE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405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D2FAE-0AF6-4B1A-9A17-FF831A4E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69660-E651-4F60-A478-2382BA0B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E0F11-5131-45F4-8669-F30240C8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11313-CEA3-4B5B-AAD4-7FA303F3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7CD749-DF40-4170-877A-233CB9CAE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85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&amp;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D2FAE-0AF6-4B1A-9A17-FF831A4E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69660-E651-4F60-A478-2382BA0B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E0F11-5131-45F4-8669-F30240C8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11313-CEA3-4B5B-AAD4-7FA303F3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82093BF-7B32-465A-B935-02D8007759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7FD4AF-C488-4A9B-8F6A-675CC13416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19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834DCA-03C7-4190-9456-82754F4D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B6F20-85B2-4CCC-B9BF-E3DC87A1F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F1608-BCCB-4B0B-A758-2AB963B2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FE422D-1EF7-4EC0-860A-D50102C17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122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58B79-6A81-41E6-9293-6B4BEB41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B29FD-F546-4225-8B0F-41109F3AD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861" y="1574157"/>
            <a:ext cx="11169569" cy="460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629F4-0775-4294-9AE0-5CFBCAD54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0861" y="6356350"/>
            <a:ext cx="3060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GB"/>
              <a:t>07/05/2022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0785F-D1CA-4F06-B100-0140C20E4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r>
              <a:rPr lang="en-GB"/>
              <a:t>Assemblée </a:t>
            </a:r>
            <a:r>
              <a:rPr lang="en-GB" err="1"/>
              <a:t>générale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0CF85-CC52-43A8-B0AE-156CDBB28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0798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AFF8BD31-FFF1-4602-B49A-4BEF5A5EFE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86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82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endan.org/phe-binh-nghien-cuu/ong-noi-ga-ba-noi-vi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2913B-11D2-4443-8D9D-171D8F63F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/>
              <a:t>Assemblée générale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09B64-819E-4539-AC0F-EC11EB84D2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31 </a:t>
            </a:r>
            <a:r>
              <a:rPr lang="en-GB" dirty="0" err="1"/>
              <a:t>octobre</a:t>
            </a:r>
            <a:r>
              <a:rPr lang="en-GB" dirty="0"/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1711893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Représentant du Brabant wallon</a:t>
            </a:r>
          </a:p>
        </p:txBody>
      </p:sp>
    </p:spTree>
    <p:extLst>
      <p:ext uri="{BB962C8B-B14F-4D97-AF65-F5344CB8AC3E}">
        <p14:creationId xmlns:p14="http://schemas.microsoft.com/office/powerpoint/2010/main" val="3982916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98769-69D4-45A3-A202-4D2E03AD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</p:spPr>
        <p:txBody>
          <a:bodyPr/>
          <a:lstStyle/>
          <a:p>
            <a:r>
              <a:rPr lang="en-GB"/>
              <a:t>Elections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BFE1-E2E9-47FC-A935-911BEAB91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BE" dirty="0"/>
              <a:t>Se présente pour le </a:t>
            </a:r>
            <a:r>
              <a:rPr lang="fr-BE" dirty="0" err="1"/>
              <a:t>Bw</a:t>
            </a:r>
            <a:r>
              <a:rPr lang="fr-BE" dirty="0"/>
              <a:t> : (3 an)</a:t>
            </a:r>
          </a:p>
          <a:p>
            <a:pPr lvl="1"/>
            <a:r>
              <a:rPr lang="fr-BE" dirty="0"/>
              <a:t>Olivier </a:t>
            </a:r>
            <a:r>
              <a:rPr lang="fr-BE" dirty="0" err="1"/>
              <a:t>Tillet</a:t>
            </a:r>
            <a:endParaRPr lang="fr-BE" dirty="0"/>
          </a:p>
          <a:p>
            <a:pPr marL="457200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0079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 Saison 2023-2024</a:t>
            </a:r>
          </a:p>
        </p:txBody>
      </p:sp>
    </p:spTree>
    <p:extLst>
      <p:ext uri="{BB962C8B-B14F-4D97-AF65-F5344CB8AC3E}">
        <p14:creationId xmlns:p14="http://schemas.microsoft.com/office/powerpoint/2010/main" val="1088117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98769-69D4-45A3-A202-4D2E03AD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BFE1-E2E9-47FC-A935-911BEAB91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BE" dirty="0"/>
              <a:t>   </a:t>
            </a: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0749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Clôture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98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CC26A9-72BE-45B3-A34A-60F1912D2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61" y="1475561"/>
            <a:ext cx="6818089" cy="501620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BE" dirty="0"/>
              <a:t>Bienvenue !</a:t>
            </a:r>
          </a:p>
          <a:p>
            <a:r>
              <a:rPr lang="fr-BE" dirty="0"/>
              <a:t>Comptes annuels 2022-2023</a:t>
            </a:r>
            <a:endParaRPr lang="fr-BE" dirty="0">
              <a:cs typeface="Calibri"/>
            </a:endParaRPr>
          </a:p>
          <a:p>
            <a:r>
              <a:rPr lang="fr-BE" dirty="0"/>
              <a:t>Modification des statuts et du ROI</a:t>
            </a:r>
            <a:endParaRPr lang="fr-BE" dirty="0">
              <a:cs typeface="Calibri"/>
            </a:endParaRPr>
          </a:p>
          <a:p>
            <a:r>
              <a:rPr lang="fr-BE" dirty="0"/>
              <a:t>Elections</a:t>
            </a:r>
            <a:endParaRPr lang="fr-BE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800" dirty="0"/>
              <a:t>Représentant du Brabant wallon</a:t>
            </a:r>
            <a:endParaRPr lang="fr-BE" sz="1800" dirty="0">
              <a:cs typeface="Calibri"/>
            </a:endParaRPr>
          </a:p>
          <a:p>
            <a:r>
              <a:rPr lang="fr-BE" dirty="0"/>
              <a:t>Divers</a:t>
            </a:r>
            <a:endParaRPr lang="fr-BE" dirty="0">
              <a:cs typeface="Calibri"/>
            </a:endParaRPr>
          </a:p>
          <a:p>
            <a:r>
              <a:rPr lang="fr-BE" dirty="0"/>
              <a:t>Clôture </a:t>
            </a:r>
            <a:endParaRPr lang="fr-BE" dirty="0">
              <a:cs typeface="Calibri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F1658B-8413-42BD-B8DC-2EDB02CC6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Ordre du jour</a:t>
            </a:r>
          </a:p>
        </p:txBody>
      </p:sp>
    </p:spTree>
    <p:extLst>
      <p:ext uri="{BB962C8B-B14F-4D97-AF65-F5344CB8AC3E}">
        <p14:creationId xmlns:p14="http://schemas.microsoft.com/office/powerpoint/2010/main" val="32616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Bienvenue</a:t>
            </a:r>
            <a:r>
              <a:rPr lang="en-GB"/>
              <a:t> 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86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Comptes</a:t>
            </a:r>
            <a:r>
              <a:rPr lang="en-GB" dirty="0"/>
              <a:t> </a:t>
            </a:r>
            <a:r>
              <a:rPr lang="en-GB" dirty="0" err="1"/>
              <a:t>annuels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 Saison 2022-2023</a:t>
            </a:r>
          </a:p>
          <a:p>
            <a:r>
              <a:rPr lang="en-GB" dirty="0"/>
              <a:t>Approbation du rapport </a:t>
            </a:r>
            <a:r>
              <a:rPr lang="en-GB" dirty="0" err="1"/>
              <a:t>d’activité</a:t>
            </a:r>
            <a:endParaRPr lang="en-GB" dirty="0"/>
          </a:p>
          <a:p>
            <a:r>
              <a:rPr lang="en-GB" dirty="0" err="1"/>
              <a:t>Décharge</a:t>
            </a:r>
            <a:r>
              <a:rPr lang="en-GB" dirty="0"/>
              <a:t> aux </a:t>
            </a:r>
            <a:r>
              <a:rPr lang="en-GB" dirty="0" err="1"/>
              <a:t>administrateurs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0A7F57-409D-4068-BCA7-0A273DBFD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1073" y="428794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8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11CC1A3-0B15-4EA2-A238-5D11BC16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de résultat 2022-2023</a:t>
            </a:r>
            <a:endParaRPr lang="fr-BE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174125E1-F6FF-4F29-BFD5-7FC06B045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60548"/>
              </p:ext>
            </p:extLst>
          </p:nvPr>
        </p:nvGraphicFramePr>
        <p:xfrm>
          <a:off x="520620" y="1832984"/>
          <a:ext cx="11084124" cy="462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5993">
                  <a:extLst>
                    <a:ext uri="{9D8B030D-6E8A-4147-A177-3AD203B41FA5}">
                      <a16:colId xmlns:a16="http://schemas.microsoft.com/office/drawing/2014/main" val="1827409811"/>
                    </a:ext>
                  </a:extLst>
                </a:gridCol>
                <a:gridCol w="1716069">
                  <a:extLst>
                    <a:ext uri="{9D8B030D-6E8A-4147-A177-3AD203B41FA5}">
                      <a16:colId xmlns:a16="http://schemas.microsoft.com/office/drawing/2014/main" val="3284768983"/>
                    </a:ext>
                  </a:extLst>
                </a:gridCol>
                <a:gridCol w="3870458">
                  <a:extLst>
                    <a:ext uri="{9D8B030D-6E8A-4147-A177-3AD203B41FA5}">
                      <a16:colId xmlns:a16="http://schemas.microsoft.com/office/drawing/2014/main" val="1667454472"/>
                    </a:ext>
                  </a:extLst>
                </a:gridCol>
                <a:gridCol w="1671604">
                  <a:extLst>
                    <a:ext uri="{9D8B030D-6E8A-4147-A177-3AD203B41FA5}">
                      <a16:colId xmlns:a16="http://schemas.microsoft.com/office/drawing/2014/main" val="516570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Arbitrage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2.009,79€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Arbitrage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2.812,50€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15985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Sportive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14.280,86€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Sportive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15.631,86€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88487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Rencontres séniores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5.281,95€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Rencontres séniores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10.453,93€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281233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loisirs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102,50€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loisirs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4.617,93€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2535627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jeunes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39,23€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jeunes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560,00€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105705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Inter-provinces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5.857,93€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929009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Qualifications francophones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2.999,25€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429364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791,22€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20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207181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Perte exceptionnelle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486,83€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/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236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Caisse d’arbitrage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41.145,16€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Caisse d’arbitrage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41.145,16€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2745675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Plan de développement sportif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4.000,00€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Plan de développement sportif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4.000,00€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829803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2000" b="1" dirty="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="1" dirty="0">
                          <a:solidFill>
                            <a:schemeClr val="accent2"/>
                          </a:solidFill>
                        </a:rPr>
                        <a:t>Résultat:</a:t>
                      </a:r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dirty="0">
                          <a:solidFill>
                            <a:schemeClr val="accent2"/>
                          </a:solidFill>
                        </a:rPr>
                        <a:t>875,66€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67803"/>
                  </a:ext>
                </a:extLst>
              </a:tr>
            </a:tbl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D7230D9E-84D9-76BA-E1CC-FD3A37D6E2D7}"/>
              </a:ext>
            </a:extLst>
          </p:cNvPr>
          <p:cNvSpPr/>
          <p:nvPr/>
        </p:nvSpPr>
        <p:spPr>
          <a:xfrm>
            <a:off x="6319520" y="6116320"/>
            <a:ext cx="1056640" cy="34454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1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11CC1A3-0B15-4EA2-A238-5D11BC16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2022-2023</a:t>
            </a:r>
            <a:endParaRPr lang="fr-BE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174125E1-F6FF-4F29-BFD5-7FC06B045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23610"/>
              </p:ext>
            </p:extLst>
          </p:nvPr>
        </p:nvGraphicFramePr>
        <p:xfrm>
          <a:off x="520620" y="1832984"/>
          <a:ext cx="11084124" cy="383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5993">
                  <a:extLst>
                    <a:ext uri="{9D8B030D-6E8A-4147-A177-3AD203B41FA5}">
                      <a16:colId xmlns:a16="http://schemas.microsoft.com/office/drawing/2014/main" val="1827409811"/>
                    </a:ext>
                  </a:extLst>
                </a:gridCol>
                <a:gridCol w="1716069">
                  <a:extLst>
                    <a:ext uri="{9D8B030D-6E8A-4147-A177-3AD203B41FA5}">
                      <a16:colId xmlns:a16="http://schemas.microsoft.com/office/drawing/2014/main" val="3284768983"/>
                    </a:ext>
                  </a:extLst>
                </a:gridCol>
                <a:gridCol w="3870458">
                  <a:extLst>
                    <a:ext uri="{9D8B030D-6E8A-4147-A177-3AD203B41FA5}">
                      <a16:colId xmlns:a16="http://schemas.microsoft.com/office/drawing/2014/main" val="1667454472"/>
                    </a:ext>
                  </a:extLst>
                </a:gridCol>
                <a:gridCol w="1671604">
                  <a:extLst>
                    <a:ext uri="{9D8B030D-6E8A-4147-A177-3AD203B41FA5}">
                      <a16:colId xmlns:a16="http://schemas.microsoft.com/office/drawing/2014/main" val="516570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Immobilisations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95,14€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Fonds propres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26.313,94€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15985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chemeClr val="accent2"/>
                        </a:buClr>
                        <a:buFont typeface="Arial" panose="020B0604020202020204" pitchFamily="34" charset="0"/>
                        <a:buNone/>
                      </a:pPr>
                      <a:endParaRPr lang="fr-BE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180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Réserves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25.438,28€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616189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Créances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14.266,52€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Bénéfice de l’année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875,66€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88487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Créances membres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11.146,50€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281233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Autres créances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65,00€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Dettes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17.179,95€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2535627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Montant à facturer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3.055,02€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Dettes membres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16.824,74€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105705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180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Facture à recevoir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355,21€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11916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Actifs circulants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29.132,23€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20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207181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/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236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b="1" dirty="0"/>
                        <a:t>43.493,89€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BE" sz="2000" b="1" dirty="0"/>
                        <a:t>TOTAL</a:t>
                      </a:r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dirty="0"/>
                        <a:t>43.493,89€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67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369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Modification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 des </a:t>
            </a:r>
            <a:r>
              <a:rPr lang="en-GB" err="1"/>
              <a:t>statuts</a:t>
            </a:r>
            <a:r>
              <a:rPr lang="en-GB"/>
              <a:t> et du ROI</a:t>
            </a:r>
          </a:p>
        </p:txBody>
      </p:sp>
    </p:spTree>
    <p:extLst>
      <p:ext uri="{BB962C8B-B14F-4D97-AF65-F5344CB8AC3E}">
        <p14:creationId xmlns:p14="http://schemas.microsoft.com/office/powerpoint/2010/main" val="351771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6CDA-1B72-42A7-9423-C8DABBBE3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Modification des statuts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BDE07-B0EA-4A94-9D46-E283788FF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200" b="1"/>
              <a:t>Quorum à 2/3 des </a:t>
            </a:r>
            <a:r>
              <a:rPr lang="en-GB" sz="3200" b="1" err="1"/>
              <a:t>voix</a:t>
            </a:r>
            <a:endParaRPr lang="en-GB" sz="3200" b="1"/>
          </a:p>
        </p:txBody>
      </p:sp>
    </p:spTree>
    <p:extLst>
      <p:ext uri="{BB962C8B-B14F-4D97-AF65-F5344CB8AC3E}">
        <p14:creationId xmlns:p14="http://schemas.microsoft.com/office/powerpoint/2010/main" val="257947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6CDA-1B72-42A7-9423-C8DABBBE3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Modification du ROI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BDE07-B0EA-4A94-9D46-E283788FF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200" b="1"/>
              <a:t>Quorum à 50% + 1 </a:t>
            </a:r>
            <a:r>
              <a:rPr lang="en-GB" sz="3200" b="1" err="1"/>
              <a:t>voix</a:t>
            </a:r>
            <a:endParaRPr lang="en-GB" sz="3200" b="1"/>
          </a:p>
        </p:txBody>
      </p:sp>
    </p:spTree>
    <p:extLst>
      <p:ext uri="{BB962C8B-B14F-4D97-AF65-F5344CB8AC3E}">
        <p14:creationId xmlns:p14="http://schemas.microsoft.com/office/powerpoint/2010/main" val="919077221"/>
      </p:ext>
    </p:extLst>
  </p:cSld>
  <p:clrMapOvr>
    <a:masterClrMapping/>
  </p:clrMapOvr>
</p:sld>
</file>

<file path=ppt/theme/theme1.xml><?xml version="1.0" encoding="utf-8"?>
<a:theme xmlns:a="http://schemas.openxmlformats.org/drawingml/2006/main" name="VolleyBruxelles">
  <a:themeElements>
    <a:clrScheme name="NEW Volley BWB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489E"/>
      </a:accent1>
      <a:accent2>
        <a:srgbClr val="ED1C24"/>
      </a:accent2>
      <a:accent3>
        <a:srgbClr val="FCB116"/>
      </a:accent3>
      <a:accent4>
        <a:srgbClr val="212121"/>
      </a:accent4>
      <a:accent5>
        <a:srgbClr val="000000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lleyBruxelles" id="{40FB9492-BECA-4EA7-AC7D-90D12C3D2878}" vid="{ECF7B9A8-451D-4E89-A816-DFCA40C288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7e02cc-6850-4bf3-a8ba-eaec88c6da57">
      <Terms xmlns="http://schemas.microsoft.com/office/infopath/2007/PartnerControls"/>
    </lcf76f155ced4ddcb4097134ff3c332f>
    <TaxCatchAll xmlns="40fa6129-12ff-415f-948c-16c99681cf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CDDF66A876C04186D8C7599251448C" ma:contentTypeVersion="17" ma:contentTypeDescription="Crée un document." ma:contentTypeScope="" ma:versionID="daf2a39b2722e4d799a946defaf70411">
  <xsd:schema xmlns:xsd="http://www.w3.org/2001/XMLSchema" xmlns:xs="http://www.w3.org/2001/XMLSchema" xmlns:p="http://schemas.microsoft.com/office/2006/metadata/properties" xmlns:ns2="117e02cc-6850-4bf3-a8ba-eaec88c6da57" xmlns:ns3="40fa6129-12ff-415f-948c-16c99681cf60" targetNamespace="http://schemas.microsoft.com/office/2006/metadata/properties" ma:root="true" ma:fieldsID="76e0a73718efec2b1ea2f84d62b9165a" ns2:_="" ns3:_="">
    <xsd:import namespace="117e02cc-6850-4bf3-a8ba-eaec88c6da57"/>
    <xsd:import namespace="40fa6129-12ff-415f-948c-16c99681c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e02cc-6850-4bf3-a8ba-eaec88c6d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9c66d1c-9b0b-48fb-ab19-dca3cf8a48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a6129-12ff-415f-948c-16c99681cf6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32e849-db4d-4c42-bb04-976017c7cf4a}" ma:internalName="TaxCatchAll" ma:showField="CatchAllData" ma:web="40fa6129-12ff-415f-948c-16c99681cf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F6D578-BDAD-475F-BA1A-501428E4E6F9}">
  <ds:schemaRefs>
    <ds:schemaRef ds:uri="117e02cc-6850-4bf3-a8ba-eaec88c6da57"/>
    <ds:schemaRef ds:uri="40fa6129-12ff-415f-948c-16c99681cf6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D522CD5-FB84-42DA-97AE-5B0184F0F3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796EA2-6E56-425F-99CF-A21A5CF742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e02cc-6850-4bf3-a8ba-eaec88c6da57"/>
    <ds:schemaRef ds:uri="40fa6129-12ff-415f-948c-16c99681cf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VolleyBruxelles</Template>
  <TotalTime>103</TotalTime>
  <Words>229</Words>
  <Application>Microsoft Office PowerPoint</Application>
  <PresentationFormat>Widescreen</PresentationFormat>
  <Paragraphs>101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VolleyBruxelles</vt:lpstr>
      <vt:lpstr>Assemblée générale</vt:lpstr>
      <vt:lpstr>Ordre du jour</vt:lpstr>
      <vt:lpstr>Bienvenue !</vt:lpstr>
      <vt:lpstr>Comptes annuels</vt:lpstr>
      <vt:lpstr>Comptes de résultat 2022-2023</vt:lpstr>
      <vt:lpstr>Bilan 2022-2023</vt:lpstr>
      <vt:lpstr>Modification</vt:lpstr>
      <vt:lpstr>Modification des statuts</vt:lpstr>
      <vt:lpstr>Modification du ROI</vt:lpstr>
      <vt:lpstr>Elections</vt:lpstr>
      <vt:lpstr>Elections</vt:lpstr>
      <vt:lpstr>Divers</vt:lpstr>
      <vt:lpstr>Divers</vt:lpstr>
      <vt:lpstr>Clôture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Cathelyns, Audrey</dc:creator>
  <cp:lastModifiedBy>Cathelyns, Audrey</cp:lastModifiedBy>
  <cp:revision>432</cp:revision>
  <dcterms:created xsi:type="dcterms:W3CDTF">2022-05-01T13:39:26Z</dcterms:created>
  <dcterms:modified xsi:type="dcterms:W3CDTF">2023-10-31T00:21:40Z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2022-05-01T13:39:26Z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b565303f-8474-4055-a187-4d72be5845e5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0x0101003ACDDF66A876C04186D8C7599251448C</vt:lpwstr>
  </property>
  <property fmtid="{D5CDD505-2E9C-101B-9397-08002B2CF9AE}" pid="10" name="MediaServiceImageTags">
    <vt:lpwstr/>
  </property>
</Properties>
</file>